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5" r:id="rId3"/>
    <p:sldId id="264" r:id="rId4"/>
    <p:sldId id="259" r:id="rId5"/>
    <p:sldId id="260" r:id="rId6"/>
    <p:sldId id="261" r:id="rId7"/>
    <p:sldId id="280" r:id="rId8"/>
    <p:sldId id="276" r:id="rId9"/>
    <p:sldId id="277" r:id="rId10"/>
    <p:sldId id="278" r:id="rId11"/>
    <p:sldId id="279" r:id="rId12"/>
    <p:sldId id="282" r:id="rId13"/>
    <p:sldId id="265" r:id="rId14"/>
    <p:sldId id="297" r:id="rId15"/>
    <p:sldId id="298" r:id="rId16"/>
    <p:sldId id="299" r:id="rId17"/>
    <p:sldId id="300" r:id="rId18"/>
    <p:sldId id="301" r:id="rId19"/>
    <p:sldId id="302" r:id="rId20"/>
    <p:sldId id="286" r:id="rId21"/>
    <p:sldId id="281" r:id="rId22"/>
    <p:sldId id="287" r:id="rId23"/>
    <p:sldId id="288" r:id="rId24"/>
    <p:sldId id="296" r:id="rId25"/>
    <p:sldId id="292" r:id="rId2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2" d="100"/>
          <a:sy n="62" d="100"/>
        </p:scale>
        <p:origin x="155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71B43-86CB-4283-8D20-EC09084B1D51}" type="datetimeFigureOut">
              <a:rPr lang="en-US" smtClean="0"/>
              <a:pPr/>
              <a:t>11/27/2023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5986B-503D-41BA-AE86-23C9E7A72D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DD78F-E21E-4162-AC5B-9D9FFD824EE5}" type="datetimeFigureOut">
              <a:rPr lang="en-US" smtClean="0"/>
              <a:pPr/>
              <a:t>11/27/2023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4FA95-6E94-4C38-BE7A-A2DA4948393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BC46AC-6B14-4FDD-8558-3E68577086AD}" type="slidenum">
              <a:rPr lang="en-AU"/>
              <a:pPr/>
              <a:t>10</a:t>
            </a:fld>
            <a:endParaRPr lang="en-AU" dirty="0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A63AA-58AE-4465-A842-0A233F48E20F}" type="slidenum">
              <a:rPr lang="en-AU"/>
              <a:pPr/>
              <a:t>11</a:t>
            </a:fld>
            <a:endParaRPr lang="en-AU" dirty="0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12</a:t>
            </a:fld>
            <a:endParaRPr lang="en-A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13</a:t>
            </a:fld>
            <a:endParaRPr lang="en-A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20</a:t>
            </a:fld>
            <a:endParaRPr lang="en-A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21</a:t>
            </a:fld>
            <a:endParaRPr lang="en-A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22</a:t>
            </a:fld>
            <a:endParaRPr lang="en-A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23</a:t>
            </a:fld>
            <a:endParaRPr lang="en-A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24</a:t>
            </a:fld>
            <a:endParaRPr lang="en-A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25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6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4FA95-6E94-4C38-BE7A-A2DA49483935}" type="slidenum">
              <a:rPr lang="en-AU" smtClean="0"/>
              <a:pPr/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99A695-FA1D-45EE-9EF8-6D5E323EF9E7}" type="slidenum">
              <a:rPr lang="en-AU"/>
              <a:pPr/>
              <a:t>8</a:t>
            </a:fld>
            <a:endParaRPr lang="en-AU" dirty="0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0557C-DDBA-46C2-ADDC-396B9BF00509}" type="slidenum">
              <a:rPr lang="en-AU"/>
              <a:pPr/>
              <a:t>9</a:t>
            </a:fld>
            <a:endParaRPr lang="en-AU" dirty="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9A5DF6-AF2B-4663-91B7-50BD1EDD3EB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90A4C-7F0A-491D-AF07-EE3853007882}" type="datetimeFigureOut">
              <a:rPr lang="en-US" smtClean="0"/>
              <a:pPr/>
              <a:t>11/27/2023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1CE6-55C4-4B55-A7E4-CE4B2C927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57488" y="4857760"/>
            <a:ext cx="62390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HEAVEN</a:t>
            </a:r>
            <a:endParaRPr lang="en-US" sz="13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2844" y="4363058"/>
            <a:ext cx="4998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Heaven?</a:t>
            </a:r>
          </a:p>
        </p:txBody>
      </p:sp>
      <p:sp>
        <p:nvSpPr>
          <p:cNvPr id="5" name="Rectangle 4"/>
          <p:cNvSpPr/>
          <p:nvPr/>
        </p:nvSpPr>
        <p:spPr>
          <a:xfrm>
            <a:off x="3074171" y="3500438"/>
            <a:ext cx="6155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Heaven like?</a:t>
            </a:r>
          </a:p>
        </p:txBody>
      </p:sp>
      <p:sp>
        <p:nvSpPr>
          <p:cNvPr id="6" name="Rectangle 5"/>
          <p:cNvSpPr/>
          <p:nvPr/>
        </p:nvSpPr>
        <p:spPr>
          <a:xfrm>
            <a:off x="216651" y="2862860"/>
            <a:ext cx="5357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Where is Heaven?</a:t>
            </a:r>
          </a:p>
        </p:txBody>
      </p:sp>
      <p:sp>
        <p:nvSpPr>
          <p:cNvPr id="7" name="Rectangle 6"/>
          <p:cNvSpPr/>
          <p:nvPr/>
        </p:nvSpPr>
        <p:spPr>
          <a:xfrm>
            <a:off x="714348" y="3286124"/>
            <a:ext cx="7211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do I get to Heaven?</a:t>
            </a:r>
          </a:p>
        </p:txBody>
      </p:sp>
      <p:sp>
        <p:nvSpPr>
          <p:cNvPr id="8" name="Rectangle 7"/>
          <p:cNvSpPr/>
          <p:nvPr/>
        </p:nvSpPr>
        <p:spPr>
          <a:xfrm>
            <a:off x="2714612" y="3077174"/>
            <a:ext cx="6331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 lives in Heaven?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20" y="3429000"/>
            <a:ext cx="56239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 long will I be </a:t>
            </a:r>
          </a:p>
          <a:p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 Heaven?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2292" y="4291620"/>
            <a:ext cx="8438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 I ever be sad in Heaven?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2928934"/>
            <a:ext cx="76450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can I make sure I will</a:t>
            </a:r>
          </a:p>
          <a:p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 to Heaven</a:t>
            </a:r>
            <a:r>
              <a:rPr lang="en-US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3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9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4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1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6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6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6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46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14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1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3400"/>
                            </p:stCondLst>
                            <p:childTnLst>
                              <p:par>
                                <p:cTn id="41" presetID="10" presetClass="exit" presetSubtype="0" fill="hold" grpId="1" nodeType="after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64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84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1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9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790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19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93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13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20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Pyramids_of_Giza"/>
          <p:cNvPicPr>
            <a:picLocks noChangeAspect="1" noChangeArrowheads="1"/>
          </p:cNvPicPr>
          <p:nvPr/>
        </p:nvPicPr>
        <p:blipFill>
          <a:blip r:embed="rId3"/>
          <a:srcRect t="16544"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5216" y="-24"/>
            <a:ext cx="2766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Pyramids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great_barrier_reef_from_the_a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5216" y="-24"/>
            <a:ext cx="52692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Great Barrier Reef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57488" y="4857760"/>
            <a:ext cx="62390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HEAVEN</a:t>
            </a:r>
            <a:endParaRPr lang="en-US" sz="13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89421" y="-24"/>
            <a:ext cx="90814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can I get to Heaven?</a:t>
            </a:r>
          </a:p>
        </p:txBody>
      </p:sp>
      <p:sp>
        <p:nvSpPr>
          <p:cNvPr id="3" name="Rectangle 2"/>
          <p:cNvSpPr/>
          <p:nvPr/>
        </p:nvSpPr>
        <p:spPr>
          <a:xfrm>
            <a:off x="3222176" y="883491"/>
            <a:ext cx="49931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How can I be sure?</a:t>
            </a:r>
          </a:p>
        </p:txBody>
      </p:sp>
      <p:sp>
        <p:nvSpPr>
          <p:cNvPr id="5" name="Rectangle 4"/>
          <p:cNvSpPr/>
          <p:nvPr/>
        </p:nvSpPr>
        <p:spPr>
          <a:xfrm>
            <a:off x="5492320" y="5869721"/>
            <a:ext cx="354417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Pastor Rolf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90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Money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672" y="116632"/>
            <a:ext cx="5521472" cy="5040560"/>
          </a:xfrm>
          <a:noFill/>
          <a:ln/>
        </p:spPr>
      </p:pic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53732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5400" b="1" dirty="0">
                <a:solidFill>
                  <a:srgbClr val="FF0000"/>
                </a:solidFill>
                <a:latin typeface="Calibri" pitchFamily="34" charset="0"/>
              </a:rPr>
              <a:t>Can you buy your way into Heaven?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ug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689" y="-33545"/>
            <a:ext cx="4608511" cy="6936128"/>
          </a:xfrm>
          <a:noFill/>
          <a:ln/>
        </p:spPr>
      </p:pic>
      <p:pic>
        <p:nvPicPr>
          <p:cNvPr id="6" name="Picture 10" descr="huge"/>
          <p:cNvPicPr>
            <a:picLocks noChangeAspect="1" noChangeArrowheads="1"/>
          </p:cNvPicPr>
          <p:nvPr/>
        </p:nvPicPr>
        <p:blipFill>
          <a:blip r:embed="rId2"/>
          <a:srcRect r="76744"/>
          <a:stretch>
            <a:fillRect/>
          </a:stretch>
        </p:blipFill>
        <p:spPr bwMode="auto">
          <a:xfrm flipH="1">
            <a:off x="-36513" y="-27384"/>
            <a:ext cx="1800200" cy="693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0" descr="huge"/>
          <p:cNvPicPr>
            <a:picLocks noChangeAspect="1" noChangeArrowheads="1"/>
          </p:cNvPicPr>
          <p:nvPr/>
        </p:nvPicPr>
        <p:blipFill>
          <a:blip r:embed="rId2"/>
          <a:srcRect l="82631"/>
          <a:stretch>
            <a:fillRect/>
          </a:stretch>
        </p:blipFill>
        <p:spPr bwMode="auto">
          <a:xfrm flipH="1">
            <a:off x="6372200" y="-27384"/>
            <a:ext cx="2771800" cy="693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-18256"/>
            <a:ext cx="8229600" cy="1143000"/>
          </a:xfrm>
        </p:spPr>
        <p:txBody>
          <a:bodyPr/>
          <a:lstStyle/>
          <a:p>
            <a:r>
              <a:rPr lang="en-AU" sz="5400" b="1" dirty="0">
                <a:latin typeface="Calibri" pitchFamily="34" charset="0"/>
              </a:rPr>
              <a:t>Can you climb to Heaven?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sz="5400" b="1" dirty="0">
                <a:latin typeface="Calibri" pitchFamily="34" charset="0"/>
              </a:rPr>
              <a:t>Can Your Work Your Way into Heaven?</a:t>
            </a:r>
          </a:p>
        </p:txBody>
      </p:sp>
      <p:pic>
        <p:nvPicPr>
          <p:cNvPr id="7174" name="Picture 6" descr="labor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91680" y="1413272"/>
            <a:ext cx="5472112" cy="5472112"/>
          </a:xfrm>
          <a:noFill/>
          <a:ln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one-way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3568" y="1513211"/>
            <a:ext cx="7726191" cy="5084141"/>
          </a:xfrm>
          <a:noFill/>
          <a:ln/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49696" y="341784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AU" sz="5400" b="1" dirty="0">
                <a:latin typeface="Calibri" pitchFamily="34" charset="0"/>
              </a:rPr>
              <a:t>There is only One Way </a:t>
            </a:r>
            <a:br>
              <a:rPr lang="en-AU" sz="5400" b="1" dirty="0">
                <a:latin typeface="Calibri" pitchFamily="34" charset="0"/>
              </a:rPr>
            </a:br>
            <a:r>
              <a:rPr lang="en-AU" sz="5400" b="1" dirty="0">
                <a:latin typeface="Calibri" pitchFamily="34" charset="0"/>
              </a:rPr>
              <a:t>into Heaven!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jesus-hugging-man-in-heaven-clouds-god-hand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9904" y="44624"/>
            <a:ext cx="8460432" cy="6777671"/>
          </a:xfrm>
          <a:noFill/>
          <a:ln/>
        </p:spPr>
      </p:pic>
      <p:pic>
        <p:nvPicPr>
          <p:cNvPr id="6" name="Picture 5" descr="jesus-hugging-man-in-heaven-clouds-god-hands"/>
          <p:cNvPicPr>
            <a:picLocks noChangeAspect="1" noChangeArrowheads="1"/>
          </p:cNvPicPr>
          <p:nvPr/>
        </p:nvPicPr>
        <p:blipFill>
          <a:blip r:embed="rId2"/>
          <a:srcRect l="91390"/>
          <a:stretch>
            <a:fillRect/>
          </a:stretch>
        </p:blipFill>
        <p:spPr bwMode="auto">
          <a:xfrm flipH="1">
            <a:off x="8720336" y="53543"/>
            <a:ext cx="423664" cy="677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jesus-hugging-man-in-heaven-clouds-god-hands"/>
          <p:cNvPicPr>
            <a:picLocks noChangeAspect="1" noChangeArrowheads="1"/>
          </p:cNvPicPr>
          <p:nvPr/>
        </p:nvPicPr>
        <p:blipFill>
          <a:blip r:embed="rId2"/>
          <a:srcRect r="94573"/>
          <a:stretch>
            <a:fillRect/>
          </a:stretch>
        </p:blipFill>
        <p:spPr bwMode="auto">
          <a:xfrm flipH="1">
            <a:off x="7368" y="53543"/>
            <a:ext cx="260920" cy="677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08520" y="-27384"/>
            <a:ext cx="9361040" cy="1143000"/>
          </a:xfrm>
        </p:spPr>
        <p:txBody>
          <a:bodyPr/>
          <a:lstStyle/>
          <a:p>
            <a:r>
              <a:rPr lang="en-AU" sz="4800" b="1" dirty="0">
                <a:latin typeface="Calibri" pitchFamily="34" charset="0"/>
              </a:rPr>
              <a:t>Jesus is the Only Way into Heaven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3932496789_dd6754a2a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9588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14282" y="1285860"/>
            <a:ext cx="8715436" cy="5143536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285720" y="-71462"/>
            <a:ext cx="87470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God Welcomes Us</a:t>
            </a:r>
            <a:endParaRPr lang="en-US" sz="8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8184" y="3929066"/>
            <a:ext cx="8991600" cy="2289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l"/>
            <a:r>
              <a:rPr lang="en-A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L:		In the name of the </a:t>
            </a:r>
            <a:r>
              <a:rPr lang="en-A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HOLY SPIRIT</a:t>
            </a:r>
          </a:p>
          <a:p>
            <a:pPr algn="l"/>
            <a:r>
              <a:rPr lang="en-AU" sz="3600" b="1" dirty="0">
                <a:solidFill>
                  <a:srgbClr val="CC3300"/>
                </a:solidFill>
              </a:rPr>
              <a:t>All:		Who leads us to believe and 				helps us live as God’s children. </a:t>
            </a:r>
          </a:p>
          <a:p>
            <a:pPr algn="l"/>
            <a:r>
              <a:rPr lang="en-AU" sz="3600" b="1" dirty="0">
                <a:solidFill>
                  <a:srgbClr val="CC3300"/>
                </a:solidFill>
              </a:rPr>
              <a:t>		Amen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38184" y="1381119"/>
            <a:ext cx="89916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l"/>
            <a:r>
              <a:rPr lang="en-A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L:		In the name of the </a:t>
            </a:r>
            <a:r>
              <a:rPr lang="en-A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FATHER</a:t>
            </a:r>
          </a:p>
          <a:p>
            <a:pPr algn="l"/>
            <a:r>
              <a:rPr lang="en-AU" sz="3600" b="1" dirty="0">
                <a:solidFill>
                  <a:srgbClr val="CC3300"/>
                </a:solidFill>
              </a:rPr>
              <a:t>All:		Who sent us Jesus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38184" y="2667003"/>
            <a:ext cx="89916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l"/>
            <a:r>
              <a:rPr lang="en-A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L:		In the name of the </a:t>
            </a:r>
            <a:r>
              <a:rPr lang="en-AU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SON</a:t>
            </a:r>
          </a:p>
          <a:p>
            <a:pPr algn="l"/>
            <a:r>
              <a:rPr lang="en-AU" sz="3600" b="1" dirty="0">
                <a:solidFill>
                  <a:srgbClr val="CC3300"/>
                </a:solidFill>
              </a:rPr>
              <a:t>All:		Who died for us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416546" y="71414"/>
            <a:ext cx="8441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Heaven Is A Wonderful Place</a:t>
            </a:r>
          </a:p>
        </p:txBody>
      </p:sp>
      <p:sp>
        <p:nvSpPr>
          <p:cNvPr id="7" name="Rectangle 6"/>
          <p:cNvSpPr/>
          <p:nvPr/>
        </p:nvSpPr>
        <p:spPr>
          <a:xfrm>
            <a:off x="214282" y="1071546"/>
            <a:ext cx="8715436" cy="5286412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8" name="Rectangle 7"/>
          <p:cNvSpPr/>
          <p:nvPr/>
        </p:nvSpPr>
        <p:spPr>
          <a:xfrm>
            <a:off x="428596" y="1214422"/>
            <a:ext cx="8179675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AU" sz="4800" b="1" dirty="0">
                <a:solidFill>
                  <a:srgbClr val="CC3300"/>
                </a:solidFill>
              </a:rPr>
              <a:t>Heaven</a:t>
            </a:r>
            <a:r>
              <a:rPr lang="en-AU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a wonderful place,</a:t>
            </a:r>
          </a:p>
          <a:p>
            <a:pPr>
              <a:lnSpc>
                <a:spcPct val="150000"/>
              </a:lnSpc>
            </a:pPr>
            <a:r>
              <a:rPr lang="en-AU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Full of glory and grace,</a:t>
            </a:r>
          </a:p>
          <a:p>
            <a:pPr>
              <a:lnSpc>
                <a:spcPct val="150000"/>
              </a:lnSpc>
            </a:pPr>
            <a:r>
              <a:rPr lang="en-AU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want to see my Saviour’s face,</a:t>
            </a:r>
          </a:p>
          <a:p>
            <a:pPr>
              <a:lnSpc>
                <a:spcPct val="150000"/>
              </a:lnSpc>
            </a:pPr>
            <a:r>
              <a:rPr lang="en-AU" sz="4800" b="1" dirty="0">
                <a:solidFill>
                  <a:srgbClr val="CC3300"/>
                </a:solidFill>
              </a:rPr>
              <a:t>Heaven</a:t>
            </a:r>
            <a:r>
              <a:rPr lang="en-AU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a wonderful 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90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28662" y="5429264"/>
            <a:ext cx="814393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 Pray to God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489214" y="-180455"/>
            <a:ext cx="56548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Lord’s Prayer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34" y="1214422"/>
            <a:ext cx="8143932" cy="5286412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8596" y="1500174"/>
            <a:ext cx="792601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Our Father in </a:t>
            </a:r>
            <a:r>
              <a:rPr kumimoji="0" lang="en-AU" sz="4800" b="1" i="0" u="none" strike="noStrike" cap="none" normalizeH="0" baseline="0" dirty="0">
                <a:ln>
                  <a:noFill/>
                </a:ln>
                <a:solidFill>
                  <a:srgbClr val="CC3300"/>
                </a:solidFill>
                <a:effectLst/>
                <a:ea typeface="Times New Roman" pitchFamily="18" charset="0"/>
                <a:cs typeface="Arial" pitchFamily="34" charset="0"/>
              </a:rPr>
              <a:t>Heaven</a:t>
            </a:r>
            <a:endParaRPr kumimoji="0" lang="en-AU" sz="3200" b="1" i="0" u="none" strike="noStrike" cap="none" normalizeH="0" baseline="0" dirty="0">
              <a:ln>
                <a:noFill/>
              </a:ln>
              <a:solidFill>
                <a:srgbClr val="CC3300"/>
              </a:solidFill>
              <a:effectLst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Hallowed be your name,</a:t>
            </a:r>
            <a:endParaRPr kumimoji="0" lang="en-A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Your Kingdom come,</a:t>
            </a:r>
            <a:endParaRPr kumimoji="0" lang="en-A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Your will be done on Earth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as it is in Heaven,</a:t>
            </a:r>
            <a:endParaRPr kumimoji="0" lang="en-A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Give us today our daily bread</a:t>
            </a:r>
            <a:endParaRPr kumimoji="0" lang="en-AU" sz="7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489214" y="-180455"/>
            <a:ext cx="565481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Lord’s Prayer</a:t>
            </a:r>
          </a:p>
        </p:txBody>
      </p:sp>
      <p:sp>
        <p:nvSpPr>
          <p:cNvPr id="8" name="Rectangle 7"/>
          <p:cNvSpPr/>
          <p:nvPr/>
        </p:nvSpPr>
        <p:spPr>
          <a:xfrm>
            <a:off x="500034" y="1214422"/>
            <a:ext cx="8143932" cy="5286412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9188" y="1072954"/>
            <a:ext cx="716651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And forgive us our sins 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as we forgive those who </a:t>
            </a:r>
          </a:p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sin against us</a:t>
            </a:r>
            <a:endParaRPr lang="en-AU" sz="2800" dirty="0"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Lead us not into temptation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but deliver us from evil</a:t>
            </a:r>
            <a:endParaRPr lang="en-AU" sz="2800" dirty="0"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For the kingdom, the power </a:t>
            </a: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and glory are yours,</a:t>
            </a:r>
            <a:endParaRPr lang="en-AU" sz="2800" dirty="0">
              <a:cs typeface="Arial" pitchFamily="34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4400" dirty="0">
                <a:ea typeface="Times New Roman" pitchFamily="18" charset="0"/>
                <a:cs typeface="Arial" pitchFamily="34" charset="0"/>
              </a:rPr>
              <a:t>Now and forever, Amen</a:t>
            </a:r>
            <a:endParaRPr lang="en-AU" sz="66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07504" y="-27384"/>
            <a:ext cx="903670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God Blesses Us As We Go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544" y="1214422"/>
            <a:ext cx="8143932" cy="5286412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53156" y="1052736"/>
            <a:ext cx="645920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AU" sz="4400" dirty="0"/>
              <a:t>Be near us Lord Jesus</a:t>
            </a:r>
            <a:endParaRPr lang="en-US" sz="4400" dirty="0"/>
          </a:p>
          <a:p>
            <a:pPr algn="ctr"/>
            <a:r>
              <a:rPr lang="en-AU" sz="4400" dirty="0"/>
              <a:t>We ask you to stay</a:t>
            </a:r>
            <a:endParaRPr lang="en-US" sz="4400" dirty="0"/>
          </a:p>
          <a:p>
            <a:pPr algn="ctr"/>
            <a:r>
              <a:rPr lang="en-AU" sz="4400" dirty="0"/>
              <a:t>Close by us forever and </a:t>
            </a:r>
          </a:p>
          <a:p>
            <a:pPr algn="ctr"/>
            <a:r>
              <a:rPr lang="en-AU" sz="4400" dirty="0"/>
              <a:t>love us we pray</a:t>
            </a:r>
            <a:endParaRPr lang="en-US" sz="4400" dirty="0"/>
          </a:p>
          <a:p>
            <a:pPr algn="ctr"/>
            <a:r>
              <a:rPr lang="en-AU" sz="4400" dirty="0"/>
              <a:t>Bless all your dear children </a:t>
            </a:r>
          </a:p>
          <a:p>
            <a:pPr algn="ctr"/>
            <a:r>
              <a:rPr lang="en-AU" sz="4400" dirty="0"/>
              <a:t>in Your tender care</a:t>
            </a:r>
            <a:endParaRPr lang="en-US" sz="4400" dirty="0"/>
          </a:p>
          <a:p>
            <a:pPr algn="ctr"/>
            <a:r>
              <a:rPr lang="en-AU" sz="4400" dirty="0"/>
              <a:t>And fit us for </a:t>
            </a:r>
            <a:r>
              <a:rPr lang="en-AU" sz="4400" b="1" dirty="0">
                <a:solidFill>
                  <a:srgbClr val="CC3300"/>
                </a:solidFill>
              </a:rPr>
              <a:t>Heaven</a:t>
            </a:r>
            <a:r>
              <a:rPr lang="en-AU" sz="4400" dirty="0"/>
              <a:t> to </a:t>
            </a:r>
          </a:p>
          <a:p>
            <a:pPr algn="ctr"/>
            <a:r>
              <a:rPr lang="en-AU" sz="4400" dirty="0"/>
              <a:t>live with you there. Amen</a:t>
            </a:r>
            <a:endParaRPr lang="en-US" sz="4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500034" y="5429264"/>
            <a:ext cx="86439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Have a great day!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57488" y="4857760"/>
            <a:ext cx="6239080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HEAVEN</a:t>
            </a:r>
            <a:endParaRPr lang="en-US" sz="13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14282" y="1357298"/>
            <a:ext cx="8715436" cy="5143536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314" y="2263684"/>
            <a:ext cx="8786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From </a:t>
            </a:r>
            <a:r>
              <a:rPr kumimoji="0" lang="en-AU" sz="40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Heaven</a:t>
            </a:r>
            <a:r>
              <a:rPr kumimoji="0" lang="en-AU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the Lord looks down and sees everyone. From His throne he watches all those who live on the Earth. </a:t>
            </a:r>
            <a:r>
              <a:rPr kumimoji="0" lang="en-A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Psalm 33: 13-14</a:t>
            </a:r>
            <a:endParaRPr kumimoji="0" lang="en-AU" sz="6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9028" y="-140924"/>
            <a:ext cx="884069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What is Heaven?</a:t>
            </a:r>
            <a:endParaRPr lang="en-US" sz="9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4798180"/>
            <a:ext cx="87868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4000" dirty="0"/>
              <a:t>As Jesus was blessing His disciples, he left them and was taken into </a:t>
            </a:r>
            <a:r>
              <a:rPr lang="en-AU" sz="4000" b="1" dirty="0">
                <a:solidFill>
                  <a:schemeClr val="accent6">
                    <a:lumMod val="75000"/>
                  </a:schemeClr>
                </a:solidFill>
              </a:rPr>
              <a:t>Heaven</a:t>
            </a:r>
            <a:r>
              <a:rPr lang="en-AU" sz="40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 algn="ctr"/>
            <a:r>
              <a:rPr lang="en-AU" sz="2000" dirty="0"/>
              <a:t>Luke 24:51</a:t>
            </a:r>
            <a:endParaRPr lang="en-AU" sz="4000" dirty="0"/>
          </a:p>
        </p:txBody>
      </p:sp>
      <p:sp>
        <p:nvSpPr>
          <p:cNvPr id="5" name="Rectangle 4"/>
          <p:cNvSpPr/>
          <p:nvPr/>
        </p:nvSpPr>
        <p:spPr>
          <a:xfrm>
            <a:off x="980159" y="1312119"/>
            <a:ext cx="6735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4000" b="1" dirty="0">
                <a:solidFill>
                  <a:schemeClr val="accent6">
                    <a:lumMod val="75000"/>
                  </a:schemeClr>
                </a:solidFill>
              </a:rPr>
              <a:t>Heaven</a:t>
            </a:r>
            <a:r>
              <a:rPr lang="en-AU" sz="4000" dirty="0"/>
              <a:t> is a place where God is.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-32" y="4214818"/>
            <a:ext cx="9009198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does Heaven</a:t>
            </a:r>
          </a:p>
          <a:p>
            <a:r>
              <a:rPr lang="en-US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 like?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eavenawaits.files.wordpress.com/2009/03/heaven.jpg"/>
          <p:cNvPicPr>
            <a:picLocks noChangeAspect="1" noChangeArrowheads="1"/>
          </p:cNvPicPr>
          <p:nvPr/>
        </p:nvPicPr>
        <p:blipFill>
          <a:blip r:embed="rId3"/>
          <a:srcRect l="3430" r="8777"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643042" y="5067414"/>
            <a:ext cx="7429552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5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Big House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76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re-you-going.com/images/heave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6705"/>
            <a:ext cx="9144032" cy="685482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928662" y="4214818"/>
            <a:ext cx="814393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will Heaven be like?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iffel-tower-day"/>
          <p:cNvPicPr>
            <a:picLocks noChangeAspect="1" noChangeArrowheads="1"/>
          </p:cNvPicPr>
          <p:nvPr/>
        </p:nvPicPr>
        <p:blipFill>
          <a:blip r:embed="rId3"/>
          <a:srcRect t="247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852" name="Picture 4" descr="eiffel-tower-d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7075" y="-142900"/>
            <a:ext cx="5149850" cy="707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115216" y="-24"/>
            <a:ext cx="34566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Eiffel Tower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ulu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5216" y="-24"/>
            <a:ext cx="1757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Uluru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439</Words>
  <Application>Microsoft Office PowerPoint</Application>
  <PresentationFormat>On-screen Show (4:3)</PresentationFormat>
  <Paragraphs>93</Paragraphs>
  <Slides>25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you buy your way into Heaven?</vt:lpstr>
      <vt:lpstr>Can you climb to Heaven?</vt:lpstr>
      <vt:lpstr>Can Your Work Your Way into Heaven?</vt:lpstr>
      <vt:lpstr>There is only One Way  into Heaven!</vt:lpstr>
      <vt:lpstr>Jesus is the Only Way into Heaven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dpietsch</dc:creator>
  <cp:lastModifiedBy>Libby Krahling</cp:lastModifiedBy>
  <cp:revision>52</cp:revision>
  <dcterms:created xsi:type="dcterms:W3CDTF">2010-07-29T06:50:29Z</dcterms:created>
  <dcterms:modified xsi:type="dcterms:W3CDTF">2023-11-27T05:37:18Z</dcterms:modified>
</cp:coreProperties>
</file>