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462" r:id="rId2"/>
    <p:sldId id="467" r:id="rId3"/>
    <p:sldId id="465" r:id="rId4"/>
    <p:sldId id="470" r:id="rId5"/>
    <p:sldId id="472" r:id="rId6"/>
    <p:sldId id="463" r:id="rId7"/>
    <p:sldId id="471" r:id="rId8"/>
    <p:sldId id="473" r:id="rId9"/>
    <p:sldId id="469" r:id="rId1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7CAFDE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4" autoAdjust="0"/>
    <p:restoredTop sz="94660"/>
  </p:normalViewPr>
  <p:slideViewPr>
    <p:cSldViewPr snapToGrid="0">
      <p:cViewPr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9CD62-4F73-4973-99A0-EB483F6987C7}" type="datetimeFigureOut">
              <a:rPr lang="en-AU" smtClean="0"/>
              <a:t>27/01/2022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8A705-535D-483A-9787-ACB34577D5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7196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A6A50-4BD3-416F-A540-6D34FC4B9D5C}" type="datetimeFigureOut">
              <a:rPr lang="en-AU" smtClean="0"/>
              <a:t>27/01/2022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1BC04-3071-4549-A14C-2A72C185E2B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1006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2BC2-B3F6-4844-A3F0-177082DA29C2}" type="datetimeFigureOut">
              <a:rPr lang="en-AU" smtClean="0"/>
              <a:t>27/01/2022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30EA-1A34-4E6F-963B-CBC96B00C0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4318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2BC2-B3F6-4844-A3F0-177082DA29C2}" type="datetimeFigureOut">
              <a:rPr lang="en-AU" smtClean="0"/>
              <a:t>27/01/2022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30EA-1A34-4E6F-963B-CBC96B00C0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3411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2BC2-B3F6-4844-A3F0-177082DA29C2}" type="datetimeFigureOut">
              <a:rPr lang="en-AU" smtClean="0"/>
              <a:t>27/01/2022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30EA-1A34-4E6F-963B-CBC96B00C0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0070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2BC2-B3F6-4844-A3F0-177082DA29C2}" type="datetimeFigureOut">
              <a:rPr lang="en-AU" smtClean="0"/>
              <a:t>27/01/2022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30EA-1A34-4E6F-963B-CBC96B00C0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8934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2BC2-B3F6-4844-A3F0-177082DA29C2}" type="datetimeFigureOut">
              <a:rPr lang="en-AU" smtClean="0"/>
              <a:t>27/01/2022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30EA-1A34-4E6F-963B-CBC96B00C0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1009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2BC2-B3F6-4844-A3F0-177082DA29C2}" type="datetimeFigureOut">
              <a:rPr lang="en-AU" smtClean="0"/>
              <a:t>27/01/2022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30EA-1A34-4E6F-963B-CBC96B00C0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585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2BC2-B3F6-4844-A3F0-177082DA29C2}" type="datetimeFigureOut">
              <a:rPr lang="en-AU" smtClean="0"/>
              <a:t>27/01/2022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30EA-1A34-4E6F-963B-CBC96B00C0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5825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2BC2-B3F6-4844-A3F0-177082DA29C2}" type="datetimeFigureOut">
              <a:rPr lang="en-AU" smtClean="0"/>
              <a:t>27/01/2022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30EA-1A34-4E6F-963B-CBC96B00C0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9386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2BC2-B3F6-4844-A3F0-177082DA29C2}" type="datetimeFigureOut">
              <a:rPr lang="en-AU" smtClean="0"/>
              <a:t>27/01/2022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30EA-1A34-4E6F-963B-CBC96B00C0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0690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2BC2-B3F6-4844-A3F0-177082DA29C2}" type="datetimeFigureOut">
              <a:rPr lang="en-AU" smtClean="0"/>
              <a:t>27/01/2022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30EA-1A34-4E6F-963B-CBC96B00C0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7025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2BC2-B3F6-4844-A3F0-177082DA29C2}" type="datetimeFigureOut">
              <a:rPr lang="en-AU" smtClean="0"/>
              <a:t>27/01/2022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30EA-1A34-4E6F-963B-CBC96B00C0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032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D2BC2-B3F6-4844-A3F0-177082DA29C2}" type="datetimeFigureOut">
              <a:rPr lang="en-AU" smtClean="0"/>
              <a:t>27/01/2022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530EA-1A34-4E6F-963B-CBC96B00C0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716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898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zgif-7-96f17d035d">
            <a:hlinkClick r:id="" action="ppaction://media"/>
            <a:extLst>
              <a:ext uri="{FF2B5EF4-FFF2-40B4-BE49-F238E27FC236}">
                <a16:creationId xmlns:a16="http://schemas.microsoft.com/office/drawing/2014/main" id="{B8D2FA6D-B4CB-47C1-A210-D848286450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7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072F79-958C-4756-972B-E1F18ABF1F26}"/>
              </a:ext>
            </a:extLst>
          </p:cNvPr>
          <p:cNvSpPr txBox="1"/>
          <p:nvPr/>
        </p:nvSpPr>
        <p:spPr>
          <a:xfrm>
            <a:off x="557214" y="2081933"/>
            <a:ext cx="115585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400" dirty="0">
                <a:latin typeface="Gill Sans MT" panose="020B0502020104020203" pitchFamily="34" charset="0"/>
              </a:rPr>
              <a:t>We begin this Praise Party worship in the name of the Father…</a:t>
            </a:r>
          </a:p>
          <a:p>
            <a:pPr>
              <a:spcAft>
                <a:spcPts val="1200"/>
              </a:spcAft>
            </a:pPr>
            <a:r>
              <a:rPr lang="en-US" sz="3400" b="1" dirty="0">
                <a:latin typeface="Gill Sans MT" panose="020B0502020104020203" pitchFamily="34" charset="0"/>
              </a:rPr>
              <a:t>All: Who gave us our bodies to dance and voices to sing!</a:t>
            </a:r>
          </a:p>
          <a:p>
            <a:pPr>
              <a:spcAft>
                <a:spcPts val="1200"/>
              </a:spcAft>
            </a:pPr>
            <a:r>
              <a:rPr lang="en-US" sz="3400" dirty="0">
                <a:latin typeface="Gill Sans MT" panose="020B0502020104020203" pitchFamily="34" charset="0"/>
              </a:rPr>
              <a:t>In the name of the Son…</a:t>
            </a:r>
          </a:p>
          <a:p>
            <a:pPr>
              <a:spcAft>
                <a:spcPts val="1200"/>
              </a:spcAft>
            </a:pPr>
            <a:r>
              <a:rPr lang="en-US" sz="3400" b="1" dirty="0">
                <a:latin typeface="Gill Sans MT" panose="020B0502020104020203" pitchFamily="34" charset="0"/>
              </a:rPr>
              <a:t>All: Who is worthy of our praise!</a:t>
            </a:r>
          </a:p>
          <a:p>
            <a:pPr>
              <a:spcAft>
                <a:spcPts val="1200"/>
              </a:spcAft>
            </a:pPr>
            <a:r>
              <a:rPr lang="en-US" sz="3400" dirty="0">
                <a:latin typeface="Gill Sans MT" panose="020B0502020104020203" pitchFamily="34" charset="0"/>
              </a:rPr>
              <a:t>And in the name of the Holy Spirit…</a:t>
            </a:r>
          </a:p>
          <a:p>
            <a:pPr>
              <a:spcAft>
                <a:spcPts val="1200"/>
              </a:spcAft>
            </a:pPr>
            <a:r>
              <a:rPr lang="en-US" sz="3400" b="1" dirty="0">
                <a:latin typeface="Gill Sans MT" panose="020B0502020104020203" pitchFamily="34" charset="0"/>
              </a:rPr>
              <a:t>All: Who is among us in this time of worship. Amen.</a:t>
            </a:r>
            <a:br>
              <a:rPr lang="en-US" sz="3400" b="1" dirty="0">
                <a:latin typeface="Gill Sans MT" panose="020B0502020104020203" pitchFamily="34" charset="0"/>
              </a:rPr>
            </a:br>
            <a:endParaRPr lang="en-US" sz="3400" b="1" dirty="0">
              <a:latin typeface="Gill Sans MT" panose="020B05020201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DC15BE-8F3C-45B9-A892-7EF33167F809}"/>
              </a:ext>
            </a:extLst>
          </p:cNvPr>
          <p:cNvSpPr/>
          <p:nvPr/>
        </p:nvSpPr>
        <p:spPr>
          <a:xfrm>
            <a:off x="525487" y="278011"/>
            <a:ext cx="74783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Gill Sans MT" panose="020B0502020104020203" pitchFamily="34" charset="0"/>
              </a:rPr>
              <a:t>GOD WELCOMES US</a:t>
            </a:r>
            <a:endParaRPr lang="en-A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462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C4B8B1-6528-4686-854A-F38BE1A62B44}"/>
              </a:ext>
            </a:extLst>
          </p:cNvPr>
          <p:cNvSpPr/>
          <p:nvPr/>
        </p:nvSpPr>
        <p:spPr>
          <a:xfrm>
            <a:off x="525487" y="278011"/>
            <a:ext cx="64847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Gill Sans MT" panose="020B0502020104020203" pitchFamily="34" charset="0"/>
              </a:rPr>
              <a:t>WE SING TO GOD</a:t>
            </a:r>
            <a:endParaRPr lang="en-AU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389FE7-82D0-4AD0-AA86-A670683A2D49}"/>
              </a:ext>
            </a:extLst>
          </p:cNvPr>
          <p:cNvSpPr txBox="1"/>
          <p:nvPr/>
        </p:nvSpPr>
        <p:spPr>
          <a:xfrm>
            <a:off x="914400" y="2139396"/>
            <a:ext cx="1052553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dirty="0">
                <a:latin typeface="Gill Sans MT" panose="020B0502020104020203" pitchFamily="34" charset="0"/>
              </a:rPr>
              <a:t>Our first two songs today are </a:t>
            </a:r>
            <a:r>
              <a:rPr lang="en-US" sz="4400" b="1" dirty="0">
                <a:latin typeface="Gill Sans MT" panose="020B0502020104020203" pitchFamily="34" charset="0"/>
              </a:rPr>
              <a:t>‘……’ </a:t>
            </a:r>
            <a:r>
              <a:rPr lang="en-US" sz="4400" dirty="0">
                <a:latin typeface="Gill Sans MT" panose="020B0502020104020203" pitchFamily="34" charset="0"/>
              </a:rPr>
              <a:t>and</a:t>
            </a:r>
            <a:r>
              <a:rPr lang="en-US" sz="4400" b="1" dirty="0">
                <a:latin typeface="Gill Sans MT" panose="020B0502020104020203" pitchFamily="34" charset="0"/>
              </a:rPr>
              <a:t> ‘……’ </a:t>
            </a:r>
          </a:p>
          <a:p>
            <a:r>
              <a:rPr lang="en-US" sz="4400" dirty="0">
                <a:latin typeface="Gill Sans MT" panose="020B0502020104020203" pitchFamily="34" charset="0"/>
              </a:rPr>
              <a:t>Please stand, join in with the actions </a:t>
            </a:r>
            <a:br>
              <a:rPr lang="en-US" sz="4400" dirty="0">
                <a:latin typeface="Gill Sans MT" panose="020B0502020104020203" pitchFamily="34" charset="0"/>
              </a:rPr>
            </a:br>
            <a:r>
              <a:rPr lang="en-US" sz="4400" dirty="0">
                <a:latin typeface="Gill Sans MT" panose="020B0502020104020203" pitchFamily="34" charset="0"/>
              </a:rPr>
              <a:t>and sing along as we praise and worship God!</a:t>
            </a:r>
          </a:p>
        </p:txBody>
      </p:sp>
    </p:spTree>
    <p:extLst>
      <p:ext uri="{BB962C8B-B14F-4D97-AF65-F5344CB8AC3E}">
        <p14:creationId xmlns:p14="http://schemas.microsoft.com/office/powerpoint/2010/main" val="1276834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617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0528DC-5A8C-4685-B7E9-45062719431A}"/>
              </a:ext>
            </a:extLst>
          </p:cNvPr>
          <p:cNvSpPr txBox="1"/>
          <p:nvPr/>
        </p:nvSpPr>
        <p:spPr>
          <a:xfrm>
            <a:off x="914400" y="1895710"/>
            <a:ext cx="1052553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dirty="0">
                <a:latin typeface="Gill Sans MT" panose="020B0502020104020203" pitchFamily="34" charset="0"/>
              </a:rPr>
              <a:t>Dear God,</a:t>
            </a:r>
          </a:p>
          <a:p>
            <a:pPr>
              <a:spcAft>
                <a:spcPts val="1200"/>
              </a:spcAft>
            </a:pPr>
            <a:r>
              <a:rPr lang="en-US" sz="4400" b="1" dirty="0">
                <a:latin typeface="Gill Sans MT" panose="020B0502020104020203" pitchFamily="34" charset="0"/>
              </a:rPr>
              <a:t>…</a:t>
            </a:r>
            <a:endParaRPr lang="en-US" sz="4400" dirty="0">
              <a:latin typeface="Gill Sans MT" panose="020B05020201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E85C85-1BF6-40E7-A434-0CDB9A353DA6}"/>
              </a:ext>
            </a:extLst>
          </p:cNvPr>
          <p:cNvSpPr/>
          <p:nvPr/>
        </p:nvSpPr>
        <p:spPr>
          <a:xfrm>
            <a:off x="525487" y="278011"/>
            <a:ext cx="74465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Gill Sans MT" panose="020B0502020104020203" pitchFamily="34" charset="0"/>
              </a:rPr>
              <a:t>GOD LISTENS TO US</a:t>
            </a:r>
            <a:endParaRPr lang="en-A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513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072F79-958C-4756-972B-E1F18ABF1F26}"/>
              </a:ext>
            </a:extLst>
          </p:cNvPr>
          <p:cNvSpPr txBox="1"/>
          <p:nvPr/>
        </p:nvSpPr>
        <p:spPr>
          <a:xfrm>
            <a:off x="914400" y="2139396"/>
            <a:ext cx="1052553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dirty="0">
                <a:latin typeface="Gill Sans MT" panose="020B0502020104020203" pitchFamily="34" charset="0"/>
              </a:rPr>
              <a:t>Our final song for today is </a:t>
            </a:r>
            <a:r>
              <a:rPr lang="en-US" sz="4400" b="1" dirty="0">
                <a:latin typeface="Gill Sans MT" panose="020B0502020104020203" pitchFamily="34" charset="0"/>
              </a:rPr>
              <a:t>‘….’</a:t>
            </a:r>
          </a:p>
          <a:p>
            <a:r>
              <a:rPr lang="en-US" sz="4400" dirty="0">
                <a:latin typeface="Gill Sans MT" panose="020B0502020104020203" pitchFamily="34" charset="0"/>
              </a:rPr>
              <a:t>Please stand, sing and dance along with us!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5C8139-E948-4C89-B5B7-BACC4BCEE290}"/>
              </a:ext>
            </a:extLst>
          </p:cNvPr>
          <p:cNvSpPr/>
          <p:nvPr/>
        </p:nvSpPr>
        <p:spPr>
          <a:xfrm>
            <a:off x="525487" y="278011"/>
            <a:ext cx="64847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Gill Sans MT" panose="020B0502020104020203" pitchFamily="34" charset="0"/>
              </a:rPr>
              <a:t>WE SING TO GOD</a:t>
            </a:r>
            <a:endParaRPr lang="en-A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776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290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F778AD-805D-44F0-91F8-97D37FFCFE44}"/>
              </a:ext>
            </a:extLst>
          </p:cNvPr>
          <p:cNvSpPr txBox="1"/>
          <p:nvPr/>
        </p:nvSpPr>
        <p:spPr>
          <a:xfrm>
            <a:off x="914400" y="1967938"/>
            <a:ext cx="105255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dirty="0">
                <a:latin typeface="Gill Sans MT" panose="020B0502020104020203" pitchFamily="34" charset="0"/>
              </a:rPr>
              <a:t>We now invite Pastor …. forward to share a blessing with us.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CDCE79-F21B-43C2-99FC-B643E694A7D2}"/>
              </a:ext>
            </a:extLst>
          </p:cNvPr>
          <p:cNvSpPr/>
          <p:nvPr/>
        </p:nvSpPr>
        <p:spPr>
          <a:xfrm>
            <a:off x="525487" y="278011"/>
            <a:ext cx="63257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Gill Sans MT" panose="020B0502020104020203" pitchFamily="34" charset="0"/>
              </a:rPr>
              <a:t>GOD BLESSES US</a:t>
            </a:r>
            <a:endParaRPr lang="en-A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433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25921</TotalTime>
  <Words>147</Words>
  <Application>Microsoft Office PowerPoint</Application>
  <PresentationFormat>Widescreen</PresentationFormat>
  <Paragraphs>18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Redeemer Lutheran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Zoe Dabinett</dc:creator>
  <cp:lastModifiedBy>Tennyson Jaensch</cp:lastModifiedBy>
  <cp:revision>208</cp:revision>
  <cp:lastPrinted>2021-02-04T01:32:03Z</cp:lastPrinted>
  <dcterms:created xsi:type="dcterms:W3CDTF">2019-04-06T10:36:13Z</dcterms:created>
  <dcterms:modified xsi:type="dcterms:W3CDTF">2022-01-27T05:39:42Z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279784908</vt:lpwstr>
  </property>
  <property fmtid="{D5CDD505-2E9C-101B-9397-08002B2CF9AE}" pid="3" name="NXPowerLiteSettings">
    <vt:lpwstr>C74006B004C800</vt:lpwstr>
  </property>
  <property fmtid="{D5CDD505-2E9C-101B-9397-08002B2CF9AE}" pid="4" name="NXPowerLiteVersion">
    <vt:lpwstr>S7.1.17</vt:lpwstr>
  </property>
</Properties>
</file>