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3" r:id="rId5"/>
    <p:sldMasterId id="2147483665" r:id="rId6"/>
    <p:sldMasterId id="2147483667" r:id="rId7"/>
    <p:sldMasterId id="2147483671" r:id="rId8"/>
    <p:sldMasterId id="2147483675" r:id="rId9"/>
  </p:sldMasterIdLst>
  <p:notesMasterIdLst>
    <p:notesMasterId r:id="rId32"/>
  </p:notesMasterIdLst>
  <p:sldIdLst>
    <p:sldId id="712" r:id="rId10"/>
    <p:sldId id="777" r:id="rId11"/>
    <p:sldId id="311" r:id="rId12"/>
    <p:sldId id="312" r:id="rId13"/>
    <p:sldId id="781" r:id="rId14"/>
    <p:sldId id="260" r:id="rId15"/>
    <p:sldId id="1014" r:id="rId16"/>
    <p:sldId id="948" r:id="rId17"/>
    <p:sldId id="760" r:id="rId18"/>
    <p:sldId id="1001" r:id="rId19"/>
    <p:sldId id="275" r:id="rId20"/>
    <p:sldId id="1002" r:id="rId21"/>
    <p:sldId id="950" r:id="rId22"/>
    <p:sldId id="276" r:id="rId23"/>
    <p:sldId id="711" r:id="rId24"/>
    <p:sldId id="277" r:id="rId25"/>
    <p:sldId id="775" r:id="rId26"/>
    <p:sldId id="263" r:id="rId27"/>
    <p:sldId id="780" r:id="rId28"/>
    <p:sldId id="785" r:id="rId29"/>
    <p:sldId id="264" r:id="rId30"/>
    <p:sldId id="71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E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691" y="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heme" Target="theme/theme1.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7D0954-49E1-40F4-8F2E-CA0285A5C039}" type="datetimeFigureOut">
              <a:rPr lang="en-AU" smtClean="0"/>
              <a:t>25/05/2023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C993BE-F4CF-42E9-BEE4-0A76CC40EE7F}" type="slidenum">
              <a:rPr lang="en-AU" smtClean="0"/>
              <a:t>‹#›</a:t>
            </a:fld>
            <a:endParaRPr lang="en-AU"/>
          </a:p>
        </p:txBody>
      </p:sp>
    </p:spTree>
    <p:extLst>
      <p:ext uri="{BB962C8B-B14F-4D97-AF65-F5344CB8AC3E}">
        <p14:creationId xmlns:p14="http://schemas.microsoft.com/office/powerpoint/2010/main" val="85714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1F6F233-1CCF-4D18-9F60-FAAA42B9F906}" type="datetimeFigureOut">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25/05/2023</a:t>
            </a:fld>
            <a:endParaRPr kumimoji="0" lang="en-A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A02050-4069-479A-8196-CD58AAB2DC47}"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A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52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79A05B5-E54E-4324-809C-7F517BF59986}" type="datetimeFigureOut">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25/05/2023</a:t>
            </a:fld>
            <a:endParaRPr kumimoji="0" lang="en-A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04FE84-4692-47E7-BADE-CFC7C15ABA98}"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A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6040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rebuchet MS"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rebuchet MS"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347605001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52EDE2-07EE-406D-8007-1EE423C24BDC}"/>
              </a:ext>
            </a:extLst>
          </p:cNvPr>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07A96689-087A-49DB-A39C-CB89B45501F3}" type="datetimeFigureOut">
              <a:rPr kumimoji="0" lang="en-A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25/05/2023</a:t>
            </a:fld>
            <a:endParaRPr kumimoji="0" lang="en-A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0ADBAB3D-0A17-4EB4-812D-9FC1F248115B}"/>
              </a:ext>
            </a:extLst>
          </p:cNvPr>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22AE0C8D-61A8-471C-AC84-E91DA7AEC65B}"/>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2C98F8A-C96E-4719-BD07-8E0E5D3F3F1A}" type="slidenum">
              <a:rPr kumimoji="0" lang="en-A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A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2691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9A05B5-E54E-4324-809C-7F517BF59986}" type="datetimeFigureOut">
              <a:rPr kumimoji="0" lang="en-A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25/05/2023</a:t>
            </a:fld>
            <a:endParaRPr kumimoji="0" lang="en-A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04FE84-4692-47E7-BADE-CFC7C15ABA98}" type="slidenum">
              <a:rPr kumimoji="0" lang="en-A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A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8272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9A05B5-E54E-4324-809C-7F517BF59986}" type="datetimeFigureOut">
              <a:rPr kumimoji="0" lang="en-A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25/05/2023</a:t>
            </a:fld>
            <a:endParaRPr kumimoji="0" lang="en-A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04FE84-4692-47E7-BADE-CFC7C15ABA98}" type="slidenum">
              <a:rPr kumimoji="0" lang="en-A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AU"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96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104302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F7315B-876F-4A6E-A3B3-47688DA2E8B8}" type="datetimeFigureOut">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25/05/2023</a:t>
            </a:fld>
            <a:endParaRPr kumimoji="0" lang="en-A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834899-076F-49D9-91EB-E6E69AF74ADD}"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A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9798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B757E-F8F4-77F9-0F42-68172697D8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C397A7-AC2C-2B03-4007-F7DBA112E9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8F2307-70AB-B569-979F-2C5F12261970}"/>
              </a:ext>
            </a:extLst>
          </p:cNvPr>
          <p:cNvSpPr>
            <a:spLocks noGrp="1"/>
          </p:cNvSpPr>
          <p:nvPr>
            <p:ph type="dt" sz="half" idx="10"/>
          </p:nvPr>
        </p:nvSpPr>
        <p:spPr/>
        <p:txBody>
          <a:bodyPr/>
          <a:lstStyle/>
          <a:p>
            <a:pPr fontAlgn="base">
              <a:spcBef>
                <a:spcPct val="0"/>
              </a:spcBef>
              <a:spcAft>
                <a:spcPct val="0"/>
              </a:spcAft>
            </a:pPr>
            <a:endParaRPr lang="en-US">
              <a:solidFill>
                <a:srgbClr val="F8F8F8"/>
              </a:solidFill>
              <a:latin typeface="Arial" charset="0"/>
            </a:endParaRPr>
          </a:p>
        </p:txBody>
      </p:sp>
      <p:sp>
        <p:nvSpPr>
          <p:cNvPr id="5" name="Footer Placeholder 4">
            <a:extLst>
              <a:ext uri="{FF2B5EF4-FFF2-40B4-BE49-F238E27FC236}">
                <a16:creationId xmlns:a16="http://schemas.microsoft.com/office/drawing/2014/main" id="{F20C7429-03D5-FFC4-30CE-1EEDA2CF991F}"/>
              </a:ext>
            </a:extLst>
          </p:cNvPr>
          <p:cNvSpPr>
            <a:spLocks noGrp="1"/>
          </p:cNvSpPr>
          <p:nvPr>
            <p:ph type="ftr" sz="quarter" idx="11"/>
          </p:nvPr>
        </p:nvSpPr>
        <p:spPr/>
        <p:txBody>
          <a:bodyPr/>
          <a:lstStyle/>
          <a:p>
            <a:pPr fontAlgn="base">
              <a:spcBef>
                <a:spcPct val="0"/>
              </a:spcBef>
              <a:spcAft>
                <a:spcPct val="0"/>
              </a:spcAft>
            </a:pPr>
            <a:r>
              <a:rPr lang="en-US">
                <a:latin typeface="Arial" charset="0"/>
              </a:rPr>
              <a:t>All Together For Good</a:t>
            </a:r>
          </a:p>
        </p:txBody>
      </p:sp>
      <p:sp>
        <p:nvSpPr>
          <p:cNvPr id="6" name="Slide Number Placeholder 5">
            <a:extLst>
              <a:ext uri="{FF2B5EF4-FFF2-40B4-BE49-F238E27FC236}">
                <a16:creationId xmlns:a16="http://schemas.microsoft.com/office/drawing/2014/main" id="{427F5003-DF9F-5980-3768-49D4ACBAC9CC}"/>
              </a:ext>
            </a:extLst>
          </p:cNvPr>
          <p:cNvSpPr>
            <a:spLocks noGrp="1"/>
          </p:cNvSpPr>
          <p:nvPr>
            <p:ph type="sldNum" sz="quarter" idx="12"/>
          </p:nvPr>
        </p:nvSpPr>
        <p:spPr/>
        <p:txBody>
          <a:bodyPr/>
          <a:lstStyle/>
          <a:p>
            <a:pPr fontAlgn="base">
              <a:spcBef>
                <a:spcPct val="0"/>
              </a:spcBef>
              <a:spcAft>
                <a:spcPct val="0"/>
              </a:spcAft>
            </a:pPr>
            <a:fld id="{119E942B-F901-4763-983D-3E6C8F0E19F0}" type="slidenum">
              <a:rPr lang="en-US">
                <a:solidFill>
                  <a:srgbClr val="F8F8F8"/>
                </a:solidFill>
                <a:latin typeface="Arial" charset="0"/>
              </a:rPr>
              <a:pPr fontAlgn="base">
                <a:spcBef>
                  <a:spcPct val="0"/>
                </a:spcBef>
                <a:spcAft>
                  <a:spcPct val="0"/>
                </a:spcAft>
              </a:pPr>
              <a:t>‹#›</a:t>
            </a:fld>
            <a:endParaRPr lang="en-US">
              <a:solidFill>
                <a:srgbClr val="F8F8F8"/>
              </a:solidFill>
              <a:latin typeface="Arial" charset="0"/>
            </a:endParaRPr>
          </a:p>
        </p:txBody>
      </p:sp>
    </p:spTree>
    <p:extLst>
      <p:ext uri="{BB962C8B-B14F-4D97-AF65-F5344CB8AC3E}">
        <p14:creationId xmlns:p14="http://schemas.microsoft.com/office/powerpoint/2010/main" val="36683637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1F6F233-1CCF-4D18-9F60-FAAA42B9F906}" type="datetimeFigureOut">
              <a:rPr lang="en-AU" smtClean="0">
                <a:solidFill>
                  <a:prstClr val="black">
                    <a:tint val="75000"/>
                  </a:prstClr>
                </a:solidFill>
              </a:rPr>
              <a:pPr>
                <a:defRPr/>
              </a:pPr>
              <a:t>25/05/2023</a:t>
            </a:fld>
            <a:endParaRPr lang="en-AU">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AU">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7A02050-4069-479A-8196-CD58AAB2DC47}" type="slidenum">
              <a:rPr lang="en-AU" smtClean="0">
                <a:solidFill>
                  <a:prstClr val="black">
                    <a:tint val="75000"/>
                  </a:prstClr>
                </a:solidFill>
              </a:rPr>
              <a:pPr>
                <a:defRPr/>
              </a:pPr>
              <a:t>‹#›</a:t>
            </a:fld>
            <a:endParaRPr lang="en-AU">
              <a:solidFill>
                <a:prstClr val="black">
                  <a:tint val="75000"/>
                </a:prstClr>
              </a:solidFill>
            </a:endParaRPr>
          </a:p>
        </p:txBody>
      </p:sp>
    </p:spTree>
    <p:extLst>
      <p:ext uri="{BB962C8B-B14F-4D97-AF65-F5344CB8AC3E}">
        <p14:creationId xmlns:p14="http://schemas.microsoft.com/office/powerpoint/2010/main" val="415961752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5843"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Trebuchet MS" pitchFamily="34" charset="0"/>
              </a:defRPr>
            </a:lvl1pPr>
          </a:lstStyle>
          <a:p>
            <a:pPr eaLnBrk="0" fontAlgn="base" hangingPunct="0">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latin typeface="Trebuchet MS" pitchFamily="34" charset="0"/>
              </a:defRPr>
            </a:lvl1pPr>
          </a:lstStyle>
          <a:p>
            <a:pPr eaLnBrk="0" fontAlgn="base" hangingPunct="0">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chemeClr val="bg1"/>
                </a:solidFill>
                <a:latin typeface="Arial" pitchFamily="34" charset="0"/>
              </a:defRPr>
            </a:lvl1pPr>
          </a:lstStyle>
          <a:p>
            <a:pPr eaLnBrk="0" fontAlgn="base" hangingPunct="0">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266470191"/>
      </p:ext>
    </p:extLst>
  </p:cSld>
  <p:clrMap bg1="lt1" tx1="dk1" bg2="lt2" tx2="dk2" accent1="accent1" accent2="accent2" accent3="accent3" accent4="accent4" accent5="accent5" accent6="accent6" hlink="hlink" folHlink="folHlink"/>
  <p:sldLayoutIdLst>
    <p:sldLayoutId id="2147483664" r:id="rId1"/>
  </p:sldLayoutIdLst>
  <p:transition/>
  <p:txStyles>
    <p:titleStyle>
      <a:lvl1pPr algn="ctr" rtl="0" eaLnBrk="0" fontAlgn="base" hangingPunct="0">
        <a:spcBef>
          <a:spcPct val="0"/>
        </a:spcBef>
        <a:spcAft>
          <a:spcPct val="0"/>
        </a:spcAft>
        <a:defRPr sz="4400">
          <a:solidFill>
            <a:schemeClr val="bg1"/>
          </a:solidFill>
          <a:latin typeface="Trebuchet MS" pitchFamily="34" charset="0"/>
          <a:ea typeface="+mj-ea"/>
          <a:cs typeface="+mj-cs"/>
        </a:defRPr>
      </a:lvl1pPr>
      <a:lvl2pPr algn="ctr" rtl="0" eaLnBrk="0" fontAlgn="base" hangingPunct="0">
        <a:spcBef>
          <a:spcPct val="0"/>
        </a:spcBef>
        <a:spcAft>
          <a:spcPct val="0"/>
        </a:spcAft>
        <a:defRPr sz="4400">
          <a:solidFill>
            <a:schemeClr val="bg1"/>
          </a:solidFill>
          <a:latin typeface="Trebuchet MS" pitchFamily="34" charset="0"/>
        </a:defRPr>
      </a:lvl2pPr>
      <a:lvl3pPr algn="ctr" rtl="0" eaLnBrk="0" fontAlgn="base" hangingPunct="0">
        <a:spcBef>
          <a:spcPct val="0"/>
        </a:spcBef>
        <a:spcAft>
          <a:spcPct val="0"/>
        </a:spcAft>
        <a:defRPr sz="4400">
          <a:solidFill>
            <a:schemeClr val="bg1"/>
          </a:solidFill>
          <a:latin typeface="Trebuchet MS" pitchFamily="34" charset="0"/>
        </a:defRPr>
      </a:lvl3pPr>
      <a:lvl4pPr algn="ctr" rtl="0" eaLnBrk="0" fontAlgn="base" hangingPunct="0">
        <a:spcBef>
          <a:spcPct val="0"/>
        </a:spcBef>
        <a:spcAft>
          <a:spcPct val="0"/>
        </a:spcAft>
        <a:defRPr sz="4400">
          <a:solidFill>
            <a:schemeClr val="bg1"/>
          </a:solidFill>
          <a:latin typeface="Trebuchet MS" pitchFamily="34" charset="0"/>
        </a:defRPr>
      </a:lvl4pPr>
      <a:lvl5pPr algn="ctr" rtl="0" eaLnBrk="0" fontAlgn="base" hangingPunct="0">
        <a:spcBef>
          <a:spcPct val="0"/>
        </a:spcBef>
        <a:spcAft>
          <a:spcPct val="0"/>
        </a:spcAft>
        <a:defRPr sz="4400">
          <a:solidFill>
            <a:schemeClr val="bg1"/>
          </a:solidFill>
          <a:latin typeface="Trebuchet MS" pitchFamily="34" charset="0"/>
        </a:defRPr>
      </a:lvl5pPr>
      <a:lvl6pPr marL="457200" algn="ctr" rtl="0" eaLnBrk="0" fontAlgn="base" hangingPunct="0">
        <a:spcBef>
          <a:spcPct val="0"/>
        </a:spcBef>
        <a:spcAft>
          <a:spcPct val="0"/>
        </a:spcAft>
        <a:defRPr sz="4400">
          <a:solidFill>
            <a:schemeClr val="bg1"/>
          </a:solidFill>
          <a:latin typeface="Times" pitchFamily="18" charset="0"/>
        </a:defRPr>
      </a:lvl6pPr>
      <a:lvl7pPr marL="914400" algn="ctr" rtl="0" eaLnBrk="0" fontAlgn="base" hangingPunct="0">
        <a:spcBef>
          <a:spcPct val="0"/>
        </a:spcBef>
        <a:spcAft>
          <a:spcPct val="0"/>
        </a:spcAft>
        <a:defRPr sz="4400">
          <a:solidFill>
            <a:schemeClr val="bg1"/>
          </a:solidFill>
          <a:latin typeface="Times" pitchFamily="18" charset="0"/>
        </a:defRPr>
      </a:lvl7pPr>
      <a:lvl8pPr marL="1371600" algn="ctr" rtl="0" eaLnBrk="0" fontAlgn="base" hangingPunct="0">
        <a:spcBef>
          <a:spcPct val="0"/>
        </a:spcBef>
        <a:spcAft>
          <a:spcPct val="0"/>
        </a:spcAft>
        <a:defRPr sz="4400">
          <a:solidFill>
            <a:schemeClr val="bg1"/>
          </a:solidFill>
          <a:latin typeface="Times" pitchFamily="18" charset="0"/>
        </a:defRPr>
      </a:lvl8pPr>
      <a:lvl9pPr marL="1828800" algn="ctr" rtl="0" eaLnBrk="0" fontAlgn="base" hangingPunct="0">
        <a:spcBef>
          <a:spcPct val="0"/>
        </a:spcBef>
        <a:spcAft>
          <a:spcPct val="0"/>
        </a:spcAft>
        <a:defRPr sz="4400">
          <a:solidFill>
            <a:schemeClr val="bg1"/>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Trebuchet MS" pitchFamily="34" charset="0"/>
          <a:ea typeface="+mn-ea"/>
          <a:cs typeface="+mn-cs"/>
        </a:defRPr>
      </a:lvl1pPr>
      <a:lvl2pPr marL="742950" indent="-285750" algn="l" rtl="0" eaLnBrk="0" fontAlgn="base" hangingPunct="0">
        <a:spcBef>
          <a:spcPct val="20000"/>
        </a:spcBef>
        <a:spcAft>
          <a:spcPct val="0"/>
        </a:spcAft>
        <a:buChar char="–"/>
        <a:defRPr sz="2800">
          <a:solidFill>
            <a:schemeClr val="bg1"/>
          </a:solidFill>
          <a:latin typeface="Trebuchet MS" pitchFamily="34" charset="0"/>
        </a:defRPr>
      </a:lvl2pPr>
      <a:lvl3pPr marL="1143000" indent="-228600" algn="l" rtl="0" eaLnBrk="0" fontAlgn="base" hangingPunct="0">
        <a:spcBef>
          <a:spcPct val="20000"/>
        </a:spcBef>
        <a:spcAft>
          <a:spcPct val="0"/>
        </a:spcAft>
        <a:buChar char="•"/>
        <a:defRPr sz="2400">
          <a:solidFill>
            <a:schemeClr val="bg1"/>
          </a:solidFill>
          <a:latin typeface="Trebuchet MS" pitchFamily="34" charset="0"/>
        </a:defRPr>
      </a:lvl3pPr>
      <a:lvl4pPr marL="1600200" indent="-228600" algn="l" rtl="0" eaLnBrk="0" fontAlgn="base" hangingPunct="0">
        <a:spcBef>
          <a:spcPct val="20000"/>
        </a:spcBef>
        <a:spcAft>
          <a:spcPct val="0"/>
        </a:spcAft>
        <a:buChar char="–"/>
        <a:defRPr sz="2000">
          <a:solidFill>
            <a:schemeClr val="bg1"/>
          </a:solidFill>
          <a:latin typeface="Trebuchet MS" pitchFamily="34" charset="0"/>
        </a:defRPr>
      </a:lvl4pPr>
      <a:lvl5pPr marL="2057400" indent="-228600" algn="l" rtl="0" eaLnBrk="0" fontAlgn="base" hangingPunct="0">
        <a:spcBef>
          <a:spcPct val="20000"/>
        </a:spcBef>
        <a:spcAft>
          <a:spcPct val="0"/>
        </a:spcAft>
        <a:buChar char="»"/>
        <a:defRPr sz="2000">
          <a:solidFill>
            <a:schemeClr val="bg1"/>
          </a:solidFill>
          <a:latin typeface="Trebuchet MS" pitchFamily="34" charset="0"/>
        </a:defRPr>
      </a:lvl5pPr>
      <a:lvl6pPr marL="2514600" indent="-228600" algn="l" rtl="0" eaLnBrk="0" fontAlgn="base" hangingPunct="0">
        <a:spcBef>
          <a:spcPct val="20000"/>
        </a:spcBef>
        <a:spcAft>
          <a:spcPct val="0"/>
        </a:spcAft>
        <a:buChar char="»"/>
        <a:defRPr sz="2000">
          <a:solidFill>
            <a:schemeClr val="bg1"/>
          </a:solidFill>
          <a:latin typeface="+mn-lt"/>
        </a:defRPr>
      </a:lvl6pPr>
      <a:lvl7pPr marL="2971800" indent="-228600" algn="l" rtl="0" eaLnBrk="0" fontAlgn="base" hangingPunct="0">
        <a:spcBef>
          <a:spcPct val="20000"/>
        </a:spcBef>
        <a:spcAft>
          <a:spcPct val="0"/>
        </a:spcAft>
        <a:buChar char="»"/>
        <a:defRPr sz="2000">
          <a:solidFill>
            <a:schemeClr val="bg1"/>
          </a:solidFill>
          <a:latin typeface="+mn-lt"/>
        </a:defRPr>
      </a:lvl7pPr>
      <a:lvl8pPr marL="3429000" indent="-228600" algn="l" rtl="0" eaLnBrk="0" fontAlgn="base" hangingPunct="0">
        <a:spcBef>
          <a:spcPct val="20000"/>
        </a:spcBef>
        <a:spcAft>
          <a:spcPct val="0"/>
        </a:spcAft>
        <a:buChar char="»"/>
        <a:defRPr sz="2000">
          <a:solidFill>
            <a:schemeClr val="bg1"/>
          </a:solidFill>
          <a:latin typeface="+mn-lt"/>
        </a:defRPr>
      </a:lvl8pPr>
      <a:lvl9pPr marL="3886200" indent="-228600" algn="l" rtl="0" eaLnBrk="0" fontAlgn="base" hangingPunct="0">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D06B60-D706-4A79-8F94-F5E8C3E552F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EAC978F-9966-49B3-8B9A-2A9D850338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B28DB27-8904-4188-8C79-2AA311E9AC95}"/>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7A96689-087A-49DB-A39C-CB89B45501F3}" type="datetimeFigureOut">
              <a:rPr lang="en-AU" smtClean="0"/>
              <a:t>25/05/2023</a:t>
            </a:fld>
            <a:endParaRPr lang="en-AU"/>
          </a:p>
        </p:txBody>
      </p:sp>
      <p:sp>
        <p:nvSpPr>
          <p:cNvPr id="5" name="Footer Placeholder 4">
            <a:extLst>
              <a:ext uri="{FF2B5EF4-FFF2-40B4-BE49-F238E27FC236}">
                <a16:creationId xmlns:a16="http://schemas.microsoft.com/office/drawing/2014/main" id="{B31A59AE-899F-4430-9B4B-F40DAD6385F2}"/>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586AF300-6567-4510-8209-FE41E36D8E79}"/>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2C98F8A-C96E-4719-BD07-8E0E5D3F3F1A}" type="slidenum">
              <a:rPr lang="en-AU" smtClean="0"/>
              <a:t>‹#›</a:t>
            </a:fld>
            <a:endParaRPr lang="en-AU"/>
          </a:p>
        </p:txBody>
      </p:sp>
    </p:spTree>
    <p:extLst>
      <p:ext uri="{BB962C8B-B14F-4D97-AF65-F5344CB8AC3E}">
        <p14:creationId xmlns:p14="http://schemas.microsoft.com/office/powerpoint/2010/main" val="2655415883"/>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79A05B5-E54E-4324-809C-7F517BF59986}" type="datetimeFigureOut">
              <a:rPr lang="en-AU" smtClean="0"/>
              <a:t>25/05/2023</a:t>
            </a:fld>
            <a:endParaRPr lang="en-AU"/>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904FE84-4692-47E7-BADE-CFC7C15ABA98}" type="slidenum">
              <a:rPr lang="en-AU" smtClean="0"/>
              <a:t>‹#›</a:t>
            </a:fld>
            <a:endParaRPr lang="en-AU"/>
          </a:p>
        </p:txBody>
      </p:sp>
    </p:spTree>
    <p:extLst>
      <p:ext uri="{BB962C8B-B14F-4D97-AF65-F5344CB8AC3E}">
        <p14:creationId xmlns:p14="http://schemas.microsoft.com/office/powerpoint/2010/main" val="212459425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2F7315B-876F-4A6E-A3B3-47688DA2E8B8}" type="datetimeFigureOut">
              <a:rPr lang="en-AU" smtClean="0">
                <a:solidFill>
                  <a:prstClr val="black">
                    <a:tint val="75000"/>
                  </a:prstClr>
                </a:solidFill>
              </a:rPr>
              <a:pPr>
                <a:defRPr/>
              </a:pPr>
              <a:t>25/05/2023</a:t>
            </a:fld>
            <a:endParaRPr lang="en-AU">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AU">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B834899-076F-49D9-91EB-E6E69AF74ADD}" type="slidenum">
              <a:rPr lang="en-AU" smtClean="0">
                <a:solidFill>
                  <a:prstClr val="black">
                    <a:tint val="75000"/>
                  </a:prstClr>
                </a:solidFill>
              </a:rPr>
              <a:pPr>
                <a:defRPr/>
              </a:pPr>
              <a:t>‹#›</a:t>
            </a:fld>
            <a:endParaRPr lang="en-AU">
              <a:solidFill>
                <a:prstClr val="black">
                  <a:tint val="75000"/>
                </a:prstClr>
              </a:solidFill>
            </a:endParaRPr>
          </a:p>
        </p:txBody>
      </p:sp>
    </p:spTree>
    <p:extLst>
      <p:ext uri="{BB962C8B-B14F-4D97-AF65-F5344CB8AC3E}">
        <p14:creationId xmlns:p14="http://schemas.microsoft.com/office/powerpoint/2010/main" val="740319212"/>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594784" y="125413"/>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609600" y="1739901"/>
            <a:ext cx="109728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p:txBody>
      </p:sp>
      <p:sp>
        <p:nvSpPr>
          <p:cNvPr id="6148" name="Rectangle 4"/>
          <p:cNvSpPr>
            <a:spLocks noGrp="1" noChangeArrowheads="1"/>
          </p:cNvSpPr>
          <p:nvPr>
            <p:ph type="dt" sz="half" idx="2"/>
          </p:nvPr>
        </p:nvSpPr>
        <p:spPr bwMode="auto">
          <a:xfrm>
            <a:off x="4751918" y="6265863"/>
            <a:ext cx="572558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8F8F8"/>
              </a:solidFill>
              <a:latin typeface="Arial" charset="0"/>
            </a:endParaRPr>
          </a:p>
        </p:txBody>
      </p:sp>
      <p:sp>
        <p:nvSpPr>
          <p:cNvPr id="6149" name="Rectangle 5"/>
          <p:cNvSpPr>
            <a:spLocks noGrp="1" noChangeArrowheads="1"/>
          </p:cNvSpPr>
          <p:nvPr>
            <p:ph type="ftr" sz="quarter" idx="3"/>
          </p:nvPr>
        </p:nvSpPr>
        <p:spPr bwMode="auto">
          <a:xfrm>
            <a:off x="624417" y="6265863"/>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1" i="1">
                <a:solidFill>
                  <a:srgbClr val="AC37BF"/>
                </a:solidFill>
              </a:defRPr>
            </a:lvl1pPr>
          </a:lstStyle>
          <a:p>
            <a:pPr fontAlgn="base">
              <a:spcBef>
                <a:spcPct val="0"/>
              </a:spcBef>
              <a:spcAft>
                <a:spcPct val="0"/>
              </a:spcAft>
            </a:pPr>
            <a:r>
              <a:rPr lang="en-US">
                <a:latin typeface="Arial" charset="0"/>
              </a:rPr>
              <a:t>All Together For Good</a:t>
            </a:r>
          </a:p>
        </p:txBody>
      </p:sp>
      <p:sp>
        <p:nvSpPr>
          <p:cNvPr id="6150" name="Rectangle 6"/>
          <p:cNvSpPr>
            <a:spLocks noGrp="1" noChangeArrowheads="1"/>
          </p:cNvSpPr>
          <p:nvPr>
            <p:ph type="sldNum" sz="quarter" idx="4"/>
          </p:nvPr>
        </p:nvSpPr>
        <p:spPr bwMode="auto">
          <a:xfrm>
            <a:off x="10703984" y="6265863"/>
            <a:ext cx="878416"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119E942B-F901-4763-983D-3E6C8F0E19F0}" type="slidenum">
              <a:rPr lang="en-US">
                <a:solidFill>
                  <a:srgbClr val="F8F8F8"/>
                </a:solidFill>
                <a:latin typeface="Arial" charset="0"/>
              </a:rPr>
              <a:pPr fontAlgn="base">
                <a:spcBef>
                  <a:spcPct val="0"/>
                </a:spcBef>
                <a:spcAft>
                  <a:spcPct val="0"/>
                </a:spcAft>
              </a:pPr>
              <a:t>‹#›</a:t>
            </a:fld>
            <a:endParaRPr lang="en-US">
              <a:solidFill>
                <a:srgbClr val="F8F8F8"/>
              </a:solidFill>
              <a:latin typeface="Arial" charset="0"/>
            </a:endParaRPr>
          </a:p>
        </p:txBody>
      </p:sp>
    </p:spTree>
    <p:extLst>
      <p:ext uri="{BB962C8B-B14F-4D97-AF65-F5344CB8AC3E}">
        <p14:creationId xmlns:p14="http://schemas.microsoft.com/office/powerpoint/2010/main" val="1916490671"/>
      </p:ext>
    </p:extLst>
  </p:cSld>
  <p:clrMap bg1="dk2" tx1="lt1" bg2="dk1" tx2="lt2" accent1="accent1" accent2="accent2" accent3="accent3" accent4="accent4" accent5="accent5" accent6="accent6" hlink="hlink" folHlink="folHlink"/>
  <p:sldLayoutIdLst>
    <p:sldLayoutId id="2147483678" r:id="rId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dt="0"/>
  <p:txStyles>
    <p:titleStyle>
      <a:lvl1pPr algn="l" rtl="0" fontAlgn="base">
        <a:spcBef>
          <a:spcPct val="0"/>
        </a:spcBef>
        <a:spcAft>
          <a:spcPct val="0"/>
        </a:spcAft>
        <a:defRPr sz="4000" b="1">
          <a:solidFill>
            <a:srgbClr val="AC37BF"/>
          </a:solidFill>
          <a:latin typeface="+mj-lt"/>
          <a:ea typeface="+mj-ea"/>
          <a:cs typeface="+mj-cs"/>
        </a:defRPr>
      </a:lvl1pPr>
      <a:lvl2pPr algn="l" rtl="0" fontAlgn="base">
        <a:spcBef>
          <a:spcPct val="0"/>
        </a:spcBef>
        <a:spcAft>
          <a:spcPct val="0"/>
        </a:spcAft>
        <a:defRPr sz="4000" b="1">
          <a:solidFill>
            <a:srgbClr val="AC37BF"/>
          </a:solidFill>
          <a:latin typeface="Arial Narrow" pitchFamily="34" charset="0"/>
        </a:defRPr>
      </a:lvl2pPr>
      <a:lvl3pPr algn="l" rtl="0" fontAlgn="base">
        <a:spcBef>
          <a:spcPct val="0"/>
        </a:spcBef>
        <a:spcAft>
          <a:spcPct val="0"/>
        </a:spcAft>
        <a:defRPr sz="4000" b="1">
          <a:solidFill>
            <a:srgbClr val="AC37BF"/>
          </a:solidFill>
          <a:latin typeface="Arial Narrow" pitchFamily="34" charset="0"/>
        </a:defRPr>
      </a:lvl3pPr>
      <a:lvl4pPr algn="l" rtl="0" fontAlgn="base">
        <a:spcBef>
          <a:spcPct val="0"/>
        </a:spcBef>
        <a:spcAft>
          <a:spcPct val="0"/>
        </a:spcAft>
        <a:defRPr sz="4000" b="1">
          <a:solidFill>
            <a:srgbClr val="AC37BF"/>
          </a:solidFill>
          <a:latin typeface="Arial Narrow" pitchFamily="34" charset="0"/>
        </a:defRPr>
      </a:lvl4pPr>
      <a:lvl5pPr algn="l" rtl="0" fontAlgn="base">
        <a:spcBef>
          <a:spcPct val="0"/>
        </a:spcBef>
        <a:spcAft>
          <a:spcPct val="0"/>
        </a:spcAft>
        <a:defRPr sz="4000" b="1">
          <a:solidFill>
            <a:srgbClr val="AC37BF"/>
          </a:solidFill>
          <a:latin typeface="Arial Narrow" pitchFamily="34" charset="0"/>
        </a:defRPr>
      </a:lvl5pPr>
      <a:lvl6pPr marL="457200" algn="l" rtl="0" fontAlgn="base">
        <a:spcBef>
          <a:spcPct val="0"/>
        </a:spcBef>
        <a:spcAft>
          <a:spcPct val="0"/>
        </a:spcAft>
        <a:defRPr sz="4000" b="1">
          <a:solidFill>
            <a:srgbClr val="AC37BF"/>
          </a:solidFill>
          <a:latin typeface="Arial Narrow" pitchFamily="34" charset="0"/>
        </a:defRPr>
      </a:lvl6pPr>
      <a:lvl7pPr marL="914400" algn="l" rtl="0" fontAlgn="base">
        <a:spcBef>
          <a:spcPct val="0"/>
        </a:spcBef>
        <a:spcAft>
          <a:spcPct val="0"/>
        </a:spcAft>
        <a:defRPr sz="4000" b="1">
          <a:solidFill>
            <a:srgbClr val="AC37BF"/>
          </a:solidFill>
          <a:latin typeface="Arial Narrow" pitchFamily="34" charset="0"/>
        </a:defRPr>
      </a:lvl7pPr>
      <a:lvl8pPr marL="1371600" algn="l" rtl="0" fontAlgn="base">
        <a:spcBef>
          <a:spcPct val="0"/>
        </a:spcBef>
        <a:spcAft>
          <a:spcPct val="0"/>
        </a:spcAft>
        <a:defRPr sz="4000" b="1">
          <a:solidFill>
            <a:srgbClr val="AC37BF"/>
          </a:solidFill>
          <a:latin typeface="Arial Narrow" pitchFamily="34" charset="0"/>
        </a:defRPr>
      </a:lvl8pPr>
      <a:lvl9pPr marL="1828800" algn="l" rtl="0" fontAlgn="base">
        <a:spcBef>
          <a:spcPct val="0"/>
        </a:spcBef>
        <a:spcAft>
          <a:spcPct val="0"/>
        </a:spcAft>
        <a:defRPr sz="4000" b="1">
          <a:solidFill>
            <a:srgbClr val="AC37BF"/>
          </a:solidFill>
          <a:latin typeface="Arial Narrow" pitchFamily="34" charset="0"/>
        </a:defRPr>
      </a:lvl9pPr>
    </p:titleStyle>
    <p:bodyStyle>
      <a:lvl1pPr marL="342900" indent="-342900" algn="l" rtl="0" fontAlgn="base">
        <a:spcBef>
          <a:spcPct val="20000"/>
        </a:spcBef>
        <a:spcAft>
          <a:spcPct val="0"/>
        </a:spcAft>
        <a:defRPr sz="3600" b="1">
          <a:solidFill>
            <a:schemeClr val="tx1"/>
          </a:solidFill>
          <a:latin typeface="+mn-lt"/>
          <a:ea typeface="+mn-ea"/>
          <a:cs typeface="+mn-cs"/>
        </a:defRPr>
      </a:lvl1pPr>
      <a:lvl2pPr marL="742950" indent="-285750" algn="l" rtl="0" fontAlgn="base">
        <a:spcBef>
          <a:spcPct val="20000"/>
        </a:spcBef>
        <a:spcAft>
          <a:spcPct val="0"/>
        </a:spcAft>
        <a:defRPr sz="2800">
          <a:solidFill>
            <a:schemeClr val="tx1"/>
          </a:solidFill>
          <a:latin typeface="Arial" charset="0"/>
        </a:defRPr>
      </a:lvl2pPr>
      <a:lvl3pPr marL="1143000" indent="-228600" algn="l" rtl="0" fontAlgn="base">
        <a:spcBef>
          <a:spcPct val="20000"/>
        </a:spcBef>
        <a:spcAft>
          <a:spcPct val="0"/>
        </a:spcAft>
        <a:buChar char="•"/>
        <a:defRPr sz="2400">
          <a:solidFill>
            <a:schemeClr val="tx1"/>
          </a:solidFill>
          <a:latin typeface="Arial" charset="0"/>
        </a:defRPr>
      </a:lvl3pPr>
      <a:lvl4pPr marL="1600200" indent="-228600" algn="l" rtl="0" fontAlgn="base">
        <a:spcBef>
          <a:spcPct val="20000"/>
        </a:spcBef>
        <a:spcAft>
          <a:spcPct val="0"/>
        </a:spcAft>
        <a:buChar char="–"/>
        <a:defRPr sz="2000">
          <a:solidFill>
            <a:schemeClr val="tx1"/>
          </a:solidFill>
          <a:latin typeface="Arial" charset="0"/>
        </a:defRPr>
      </a:lvl4pPr>
      <a:lvl5pPr marL="2057400" indent="-228600" algn="l" rtl="0" fontAlgn="base">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0.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93003"/>
            <a:ext cx="7886700" cy="1325563"/>
          </a:xfrm>
        </p:spPr>
        <p:txBody>
          <a:bodyPr>
            <a:normAutofit/>
          </a:bodyPr>
          <a:lstStyle/>
          <a:p>
            <a:pPr algn="ctr"/>
            <a:r>
              <a:rPr lang="en-AU" sz="6000" b="1">
                <a:solidFill>
                  <a:schemeClr val="bg1"/>
                </a:solidFill>
                <a:effectLst>
                  <a:outerShdw blurRad="38100" dist="38100" dir="2700000" algn="tl">
                    <a:srgbClr val="000000">
                      <a:alpha val="43137"/>
                    </a:srgbClr>
                  </a:outerShdw>
                </a:effectLst>
              </a:rPr>
              <a:t>Peace Lutheran College</a:t>
            </a:r>
            <a:endParaRPr lang="en-AU" b="1">
              <a:solidFill>
                <a:schemeClr val="bg1"/>
              </a:solidFill>
              <a:effectLst>
                <a:outerShdw blurRad="38100" dist="38100" dir="2700000" algn="tl">
                  <a:srgbClr val="000000">
                    <a:alpha val="43137"/>
                  </a:srgbClr>
                </a:outerShdw>
              </a:effectLst>
            </a:endParaRPr>
          </a:p>
        </p:txBody>
      </p:sp>
      <p:sp>
        <p:nvSpPr>
          <p:cNvPr id="5" name="Text Box 5"/>
          <p:cNvSpPr txBox="1">
            <a:spLocks noChangeArrowheads="1"/>
          </p:cNvSpPr>
          <p:nvPr/>
        </p:nvSpPr>
        <p:spPr bwMode="auto">
          <a:xfrm>
            <a:off x="0" y="5593212"/>
            <a:ext cx="12192000" cy="738664"/>
          </a:xfrm>
          <a:prstGeom prst="rect">
            <a:avLst/>
          </a:prstGeom>
          <a:noFill/>
          <a:ln w="9525">
            <a:noFill/>
            <a:miter lim="800000"/>
            <a:headEnd/>
            <a:tailEnd/>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rebuchet MS" pitchFamily="34" charset="0"/>
                <a:ea typeface="ＭＳ Ｐゴシック" pitchFamily="34" charset="-128"/>
                <a:cs typeface="+mn-cs"/>
              </a:rPr>
              <a:t>PRIMARY School CHAPEL</a:t>
            </a:r>
            <a:endParaRPr kumimoji="0" lang="en-US" sz="4400" b="1" i="0" u="none" strike="noStrike" kern="1200" cap="none" spc="0" normalizeH="0" baseline="0" noProof="0">
              <a:ln>
                <a:noFill/>
              </a:ln>
              <a:solidFill>
                <a:srgbClr val="FF7800"/>
              </a:solidFill>
              <a:effectLst>
                <a:outerShdw blurRad="38100" dist="38100" dir="2700000" algn="tl">
                  <a:srgbClr val="000000">
                    <a:alpha val="43137"/>
                  </a:srgbClr>
                </a:outerShdw>
              </a:effectLst>
              <a:uLnTx/>
              <a:uFillTx/>
              <a:latin typeface="Trebuchet MS" pitchFamily="34" charset="0"/>
              <a:ea typeface="ＭＳ Ｐゴシック" pitchFamily="34" charset="-128"/>
              <a:cs typeface="+mn-cs"/>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435808" y="1459275"/>
            <a:ext cx="3440443" cy="3767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D0C36F0-0FFB-4F97-AC81-106AEC2F73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2845" y="2444496"/>
            <a:ext cx="1969007" cy="1969007"/>
          </a:xfrm>
          <a:prstGeom prst="rect">
            <a:avLst/>
          </a:prstGeom>
        </p:spPr>
      </p:pic>
      <p:pic>
        <p:nvPicPr>
          <p:cNvPr id="7" name="Picture 6">
            <a:extLst>
              <a:ext uri="{FF2B5EF4-FFF2-40B4-BE49-F238E27FC236}">
                <a16:creationId xmlns:a16="http://schemas.microsoft.com/office/drawing/2014/main" id="{CA38C03F-55DC-41B4-BB99-C32C194A28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0207" y="2456653"/>
            <a:ext cx="1852268" cy="1969007"/>
          </a:xfrm>
          <a:prstGeom prst="rect">
            <a:avLst/>
          </a:prstGeom>
        </p:spPr>
      </p:pic>
    </p:spTree>
    <p:extLst>
      <p:ext uri="{BB962C8B-B14F-4D97-AF65-F5344CB8AC3E}">
        <p14:creationId xmlns:p14="http://schemas.microsoft.com/office/powerpoint/2010/main" val="3940317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A88BA3-9AFE-4684-AE03-7BBAF8426EF3}"/>
              </a:ext>
            </a:extLst>
          </p:cNvPr>
          <p:cNvSpPr/>
          <p:nvPr/>
        </p:nvSpPr>
        <p:spPr>
          <a:xfrm>
            <a:off x="205273" y="195944"/>
            <a:ext cx="11756572" cy="5909310"/>
          </a:xfrm>
          <a:prstGeom prst="rect">
            <a:avLst/>
          </a:prstGeom>
        </p:spPr>
        <p:txBody>
          <a:bodyPr wrap="square">
            <a:spAutoFit/>
          </a:bodyPr>
          <a:lstStyle/>
          <a:p>
            <a:pPr algn="ctr"/>
            <a:r>
              <a:rPr lang="en-US" sz="5400" b="1" baseline="30000" dirty="0">
                <a:solidFill>
                  <a:schemeClr val="bg1"/>
                </a:solidFill>
                <a:latin typeface="system-ui"/>
              </a:rPr>
              <a:t>30 </a:t>
            </a:r>
            <a:r>
              <a:rPr lang="en-US" sz="5400" dirty="0">
                <a:solidFill>
                  <a:schemeClr val="bg1"/>
                </a:solidFill>
                <a:latin typeface="system-ui"/>
              </a:rPr>
              <a:t>The disciples saw Jesus do many other miraculous signs in addition to the ones recorded in this book. </a:t>
            </a:r>
            <a:r>
              <a:rPr lang="en-US" sz="5400" b="1" baseline="30000" dirty="0">
                <a:solidFill>
                  <a:schemeClr val="bg1"/>
                </a:solidFill>
                <a:latin typeface="system-ui"/>
              </a:rPr>
              <a:t>31 </a:t>
            </a:r>
            <a:r>
              <a:rPr lang="en-US" sz="5400" dirty="0">
                <a:solidFill>
                  <a:schemeClr val="bg1"/>
                </a:solidFill>
                <a:latin typeface="system-ui"/>
              </a:rPr>
              <a:t>But these are written so that you may continue to believe that Jesus is the Messiah, the Son of God, and that by believing in him you will have life by the power of his name.</a:t>
            </a:r>
            <a:endParaRPr lang="en-AU" sz="5400" dirty="0">
              <a:solidFill>
                <a:schemeClr val="bg1"/>
              </a:solidFill>
            </a:endParaRPr>
          </a:p>
        </p:txBody>
      </p:sp>
    </p:spTree>
    <p:extLst>
      <p:ext uri="{BB962C8B-B14F-4D97-AF65-F5344CB8AC3E}">
        <p14:creationId xmlns:p14="http://schemas.microsoft.com/office/powerpoint/2010/main" val="2940440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atrickschreiner.com/wp-content/uploads/2014/08/Bi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5279" y="234650"/>
            <a:ext cx="6441439" cy="36649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205054"/>
            <a:ext cx="12191999"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500" b="1"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rPr>
              <a:t>MESSAGE</a:t>
            </a:r>
          </a:p>
        </p:txBody>
      </p:sp>
      <p:pic>
        <p:nvPicPr>
          <p:cNvPr id="4" name="Picture 3">
            <a:extLst>
              <a:ext uri="{FF2B5EF4-FFF2-40B4-BE49-F238E27FC236}">
                <a16:creationId xmlns:a16="http://schemas.microsoft.com/office/drawing/2014/main" id="{563544D9-37F0-4E2A-AD2E-2A9272619A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9840" y="2509291"/>
            <a:ext cx="3114916" cy="3959638"/>
          </a:xfrm>
          <a:prstGeom prst="rect">
            <a:avLst/>
          </a:prstGeom>
        </p:spPr>
      </p:pic>
      <p:pic>
        <p:nvPicPr>
          <p:cNvPr id="5" name="Picture 4">
            <a:extLst>
              <a:ext uri="{FF2B5EF4-FFF2-40B4-BE49-F238E27FC236}">
                <a16:creationId xmlns:a16="http://schemas.microsoft.com/office/drawing/2014/main" id="{6181F3F3-9B37-44DB-A9D0-FC2B1929F5C8}"/>
              </a:ext>
            </a:extLst>
          </p:cNvPr>
          <p:cNvPicPr>
            <a:picLocks noChangeAspect="1"/>
          </p:cNvPicPr>
          <p:nvPr/>
        </p:nvPicPr>
        <p:blipFill rotWithShape="1">
          <a:blip r:embed="rId4">
            <a:extLst>
              <a:ext uri="{28A0092B-C50C-407E-A947-70E740481C1C}">
                <a14:useLocalDpi xmlns:a14="http://schemas.microsoft.com/office/drawing/2010/main" val="0"/>
              </a:ext>
            </a:extLst>
          </a:blip>
          <a:srcRect l="10423" r="8105"/>
          <a:stretch/>
        </p:blipFill>
        <p:spPr>
          <a:xfrm>
            <a:off x="416561" y="2509291"/>
            <a:ext cx="3881120" cy="3906520"/>
          </a:xfrm>
          <a:prstGeom prst="rect">
            <a:avLst/>
          </a:prstGeom>
        </p:spPr>
      </p:pic>
    </p:spTree>
    <p:extLst>
      <p:ext uri="{BB962C8B-B14F-4D97-AF65-F5344CB8AC3E}">
        <p14:creationId xmlns:p14="http://schemas.microsoft.com/office/powerpoint/2010/main" val="2076109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79D2C8-8834-4473-8322-CE7F975CF06F}"/>
              </a:ext>
            </a:extLst>
          </p:cNvPr>
          <p:cNvPicPr>
            <a:picLocks noChangeAspect="1"/>
          </p:cNvPicPr>
          <p:nvPr/>
        </p:nvPicPr>
        <p:blipFill rotWithShape="1">
          <a:blip r:embed="rId2">
            <a:extLst>
              <a:ext uri="{28A0092B-C50C-407E-A947-70E740481C1C}">
                <a14:useLocalDpi xmlns:a14="http://schemas.microsoft.com/office/drawing/2010/main" val="0"/>
              </a:ext>
            </a:extLst>
          </a:blip>
          <a:srcRect b="12062"/>
          <a:stretch/>
        </p:blipFill>
        <p:spPr>
          <a:xfrm>
            <a:off x="0" y="0"/>
            <a:ext cx="12305570" cy="6858000"/>
          </a:xfrm>
          <a:prstGeom prst="rect">
            <a:avLst/>
          </a:prstGeom>
        </p:spPr>
      </p:pic>
    </p:spTree>
    <p:extLst>
      <p:ext uri="{BB962C8B-B14F-4D97-AF65-F5344CB8AC3E}">
        <p14:creationId xmlns:p14="http://schemas.microsoft.com/office/powerpoint/2010/main" val="778668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964"/>
            <a:ext cx="12192000" cy="2091497"/>
          </a:xfrm>
          <a:prstGeom prst="rect">
            <a:avLst/>
          </a:prstGeom>
        </p:spPr>
      </p:pic>
      <p:sp>
        <p:nvSpPr>
          <p:cNvPr id="6" name="Text Box 9"/>
          <p:cNvSpPr txBox="1">
            <a:spLocks noChangeArrowheads="1"/>
          </p:cNvSpPr>
          <p:nvPr/>
        </p:nvSpPr>
        <p:spPr bwMode="auto">
          <a:xfrm>
            <a:off x="1703512" y="2348880"/>
            <a:ext cx="8784976" cy="757130"/>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90000"/>
              </a:lnSpc>
              <a:spcBef>
                <a:spcPct val="20000"/>
              </a:spcBef>
              <a:spcAft>
                <a:spcPct val="0"/>
              </a:spcAft>
              <a:buClrTx/>
              <a:buSzTx/>
              <a:buFontTx/>
              <a:buNone/>
              <a:tabLst/>
              <a:defRPr/>
            </a:pPr>
            <a:r>
              <a:rPr kumimoji="0" lang="en-AU" sz="4800" b="1" i="1" u="sng" strike="noStrike" kern="1200" cap="none" spc="0" normalizeH="0" baseline="0" noProof="0">
                <a:ln>
                  <a:noFill/>
                </a:ln>
                <a:solidFill>
                  <a:srgbClr val="CCFFFF"/>
                </a:solidFill>
                <a:effectLst/>
                <a:uLnTx/>
                <a:uFillTx/>
                <a:latin typeface="Comic Sans MS" pitchFamily="66" charset="0"/>
                <a:ea typeface="+mn-ea"/>
                <a:cs typeface="Arial" pitchFamily="34" charset="0"/>
              </a:rPr>
              <a:t>Prayer</a:t>
            </a:r>
            <a:endParaRPr kumimoji="0" lang="en-AU" sz="44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pic>
        <p:nvPicPr>
          <p:cNvPr id="2050" name="Picture 2" descr="Image result for pray">
            <a:extLst>
              <a:ext uri="{FF2B5EF4-FFF2-40B4-BE49-F238E27FC236}">
                <a16:creationId xmlns:a16="http://schemas.microsoft.com/office/drawing/2014/main" id="{3A467464-E209-42F0-83A9-9DB28F835998}"/>
              </a:ext>
            </a:extLst>
          </p:cNvPr>
          <p:cNvPicPr>
            <a:picLocks noChangeAspect="1" noChangeArrowheads="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751841" y="3429000"/>
            <a:ext cx="68580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pray">
            <a:extLst>
              <a:ext uri="{FF2B5EF4-FFF2-40B4-BE49-F238E27FC236}">
                <a16:creationId xmlns:a16="http://schemas.microsoft.com/office/drawing/2014/main" id="{4D96B215-0A4A-4D0F-9697-27F7FD4BAC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3718" y="5703"/>
            <a:ext cx="3094246" cy="2062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09284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http://www.photos-public-domain.com/wp-content/uploads/2011/11/ivory-off-white-paper-texture-with-flecks.jpg"/>
          <p:cNvPicPr>
            <a:picLocks noChangeAspect="1" noChangeArrowheads="1"/>
          </p:cNvPicPr>
          <p:nvPr/>
        </p:nvPicPr>
        <p:blipFill>
          <a:blip r:embed="rId2" cstate="print"/>
          <a:stretch>
            <a:fillRect/>
          </a:stretch>
        </p:blipFill>
        <p:spPr bwMode="auto">
          <a:xfrm>
            <a:off x="0" y="-27385"/>
            <a:ext cx="12192000" cy="2088233"/>
          </a:xfrm>
          <a:prstGeom prst="rect">
            <a:avLst/>
          </a:prstGeom>
          <a:noFill/>
        </p:spPr>
      </p:pic>
      <p:sp>
        <p:nvSpPr>
          <p:cNvPr id="5125" name="Text Box 12"/>
          <p:cNvSpPr txBox="1">
            <a:spLocks noChangeArrowheads="1"/>
          </p:cNvSpPr>
          <p:nvPr/>
        </p:nvSpPr>
        <p:spPr bwMode="auto">
          <a:xfrm>
            <a:off x="1828800" y="2057401"/>
            <a:ext cx="8610600" cy="1400175"/>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10000"/>
              </a:lnSpc>
              <a:spcBef>
                <a:spcPct val="0"/>
              </a:spcBef>
              <a:spcAft>
                <a:spcPct val="0"/>
              </a:spcAft>
              <a:buClrTx/>
              <a:buSzTx/>
              <a:buFontTx/>
              <a:buNone/>
              <a:tabLst/>
              <a:defRPr/>
            </a:pPr>
            <a:endParaRPr kumimoji="0" lang="en-US" sz="5400" b="0" i="0" u="none" strike="noStrike" kern="1200" cap="none" spc="0" normalizeH="0" baseline="0" noProof="0">
              <a:ln>
                <a:noFill/>
              </a:ln>
              <a:solidFill>
                <a:srgbClr val="FFFF00"/>
              </a:solidFill>
              <a:effectLst/>
              <a:uLnTx/>
              <a:uFillTx/>
              <a:latin typeface="Trebuchet MS" pitchFamily="34" charset="0"/>
              <a:ea typeface="+mn-ea"/>
              <a:cs typeface="Arial" pitchFamily="34" charset="0"/>
            </a:endParaRP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Trebuchet MS" pitchFamily="34" charset="0"/>
                <a:ea typeface="+mn-ea"/>
                <a:cs typeface="Arial" pitchFamily="34" charset="0"/>
              </a:rPr>
              <a:t> </a:t>
            </a:r>
          </a:p>
        </p:txBody>
      </p:sp>
      <p:sp>
        <p:nvSpPr>
          <p:cNvPr id="5126" name="Rectangle 13"/>
          <p:cNvSpPr>
            <a:spLocks noChangeArrowheads="1"/>
          </p:cNvSpPr>
          <p:nvPr/>
        </p:nvSpPr>
        <p:spPr bwMode="auto">
          <a:xfrm>
            <a:off x="1524000" y="2068737"/>
            <a:ext cx="9144000" cy="5019323"/>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ts val="300"/>
              </a:spcBef>
              <a:spcAft>
                <a:spcPts val="100"/>
              </a:spcAft>
              <a:buClrTx/>
              <a:buSzTx/>
              <a:buFontTx/>
              <a:buNone/>
              <a:tabLst/>
              <a:defRPr/>
            </a:pPr>
            <a:r>
              <a:rPr kumimoji="0" lang="en-AU" sz="4400" b="0" i="1" u="sng" strike="noStrike" kern="1200" cap="none" spc="0" normalizeH="0" baseline="0" noProof="0">
                <a:ln>
                  <a:noFill/>
                </a:ln>
                <a:solidFill>
                  <a:srgbClr val="CCFFFF"/>
                </a:solidFill>
                <a:effectLst/>
                <a:uLnTx/>
                <a:uFillTx/>
                <a:latin typeface="Comic Sans MS" pitchFamily="66" charset="0"/>
                <a:ea typeface="+mn-ea"/>
                <a:cs typeface="Arial" pitchFamily="34" charset="0"/>
              </a:rPr>
              <a:t>Lord’s Prayer</a:t>
            </a:r>
          </a:p>
          <a:p>
            <a:pPr marL="0" marR="0" lvl="0" indent="0" algn="ctr" defTabSz="914400" rtl="0" eaLnBrk="0" fontAlgn="base" latinLnBrk="0" hangingPunct="0">
              <a:lnSpc>
                <a:spcPct val="100000"/>
              </a:lnSpc>
              <a:spcBef>
                <a:spcPts val="300"/>
              </a:spcBef>
              <a:spcAft>
                <a:spcPts val="100"/>
              </a:spcAft>
              <a:buClrTx/>
              <a:buSzTx/>
              <a:buFontTx/>
              <a:buNone/>
              <a:tabLst/>
              <a:defRPr/>
            </a:pPr>
            <a:endParaRPr kumimoji="1" lang="en-AU" sz="800" b="0" i="0" u="none" strike="noStrike" kern="1200" cap="none" spc="0" normalizeH="0" baseline="0" noProof="0">
              <a:ln>
                <a:noFill/>
              </a:ln>
              <a:solidFill>
                <a:srgbClr val="FFFFFF"/>
              </a:solidFill>
              <a:effectLst/>
              <a:uLnTx/>
              <a:uFillTx/>
              <a:latin typeface="Comic Sans MS" pitchFamily="66"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4400" b="1" i="0" u="none" strike="noStrike" kern="1200" cap="none" spc="0" normalizeH="0" baseline="0" noProof="0">
                <a:ln>
                  <a:noFill/>
                </a:ln>
                <a:solidFill>
                  <a:srgbClr val="FFFFFF"/>
                </a:solidFill>
                <a:effectLst/>
                <a:uLnTx/>
                <a:uFillTx/>
                <a:latin typeface="Arial" charset="0"/>
                <a:ea typeface="+mn-ea"/>
                <a:cs typeface="Arial" charset="0"/>
              </a:rPr>
              <a:t>Our Father in heaven,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4400" b="1" i="0" u="none" strike="noStrike" kern="1200" cap="none" spc="0" normalizeH="0" baseline="0" noProof="0">
                <a:ln>
                  <a:noFill/>
                </a:ln>
                <a:solidFill>
                  <a:srgbClr val="FFFFFF"/>
                </a:solidFill>
                <a:effectLst/>
                <a:uLnTx/>
                <a:uFillTx/>
                <a:latin typeface="Arial" charset="0"/>
                <a:ea typeface="+mn-ea"/>
                <a:cs typeface="Arial" charset="0"/>
              </a:rPr>
              <a:t>hallowed be your name,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4400" b="1" i="0" u="none" strike="noStrike" kern="1200" cap="none" spc="0" normalizeH="0" baseline="0" noProof="0">
                <a:ln>
                  <a:noFill/>
                </a:ln>
                <a:solidFill>
                  <a:srgbClr val="FFFFFF"/>
                </a:solidFill>
                <a:effectLst/>
                <a:uLnTx/>
                <a:uFillTx/>
                <a:latin typeface="Arial" charset="0"/>
                <a:ea typeface="+mn-ea"/>
                <a:cs typeface="Arial" charset="0"/>
              </a:rPr>
              <a:t>your kingdom come,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4400" b="1" i="0" u="none" strike="noStrike" kern="1200" cap="none" spc="0" normalizeH="0" baseline="0" noProof="0">
                <a:ln>
                  <a:noFill/>
                </a:ln>
                <a:solidFill>
                  <a:srgbClr val="FFFFFF"/>
                </a:solidFill>
                <a:effectLst/>
                <a:uLnTx/>
                <a:uFillTx/>
                <a:latin typeface="Arial" charset="0"/>
                <a:ea typeface="+mn-ea"/>
                <a:cs typeface="Arial" charset="0"/>
              </a:rPr>
              <a:t>your will be done,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4400" b="1" i="0" u="none" strike="noStrike" kern="1200" cap="none" spc="0" normalizeH="0" baseline="0" noProof="0">
                <a:ln>
                  <a:noFill/>
                </a:ln>
                <a:solidFill>
                  <a:srgbClr val="FFFFFF"/>
                </a:solidFill>
                <a:effectLst/>
                <a:uLnTx/>
                <a:uFillTx/>
                <a:latin typeface="Arial" charset="0"/>
                <a:ea typeface="+mn-ea"/>
                <a:cs typeface="Arial" charset="0"/>
              </a:rPr>
              <a:t>on earth as in heaven.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4400" b="1" i="0" u="none" strike="noStrike" kern="1200" cap="none" spc="0" normalizeH="0" baseline="0" noProof="0">
                <a:ln>
                  <a:noFill/>
                </a:ln>
                <a:solidFill>
                  <a:srgbClr val="FFFFFF"/>
                </a:solidFill>
                <a:effectLst/>
                <a:uLnTx/>
                <a:uFillTx/>
                <a:latin typeface="Arial Narrow"/>
                <a:ea typeface="+mn-ea"/>
                <a:cs typeface="Arial" charset="0"/>
              </a:rPr>
              <a:t>→</a:t>
            </a:r>
            <a:r>
              <a:rPr kumimoji="0" lang="en-AU" sz="4400" b="1" i="0" u="none" strike="noStrike" kern="1200" cap="none" spc="0" normalizeH="0" baseline="0" noProof="0">
                <a:ln>
                  <a:noFill/>
                </a:ln>
                <a:solidFill>
                  <a:srgbClr val="FFFFFF"/>
                </a:solidFill>
                <a:effectLst/>
                <a:uLnTx/>
                <a:uFillTx/>
                <a:latin typeface="Arial" charset="0"/>
                <a:ea typeface="+mn-ea"/>
                <a:cs typeface="Arial" charset="0"/>
              </a:rPr>
              <a:t> </a:t>
            </a:r>
          </a:p>
        </p:txBody>
      </p:sp>
      <p:pic>
        <p:nvPicPr>
          <p:cNvPr id="145413"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58322" y="-30595"/>
            <a:ext cx="3817398" cy="2091615"/>
          </a:xfrm>
          <a:prstGeom prst="rect">
            <a:avLst/>
          </a:prstGeom>
          <a:noFill/>
        </p:spPr>
      </p:pic>
    </p:spTree>
    <p:extLst>
      <p:ext uri="{BB962C8B-B14F-4D97-AF65-F5344CB8AC3E}">
        <p14:creationId xmlns:p14="http://schemas.microsoft.com/office/powerpoint/2010/main" val="2935154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http://www.photos-public-domain.com/wp-content/uploads/2011/11/ivory-off-white-paper-texture-with-flecks.jpg"/>
          <p:cNvPicPr>
            <a:picLocks noChangeAspect="1" noChangeArrowheads="1"/>
          </p:cNvPicPr>
          <p:nvPr/>
        </p:nvPicPr>
        <p:blipFill>
          <a:blip r:embed="rId2" cstate="print"/>
          <a:stretch>
            <a:fillRect/>
          </a:stretch>
        </p:blipFill>
        <p:spPr bwMode="auto">
          <a:xfrm>
            <a:off x="0" y="-27385"/>
            <a:ext cx="12192000" cy="2088233"/>
          </a:xfrm>
          <a:prstGeom prst="rect">
            <a:avLst/>
          </a:prstGeom>
          <a:noFill/>
        </p:spPr>
      </p:pic>
      <p:sp>
        <p:nvSpPr>
          <p:cNvPr id="5125" name="Text Box 12"/>
          <p:cNvSpPr txBox="1">
            <a:spLocks noChangeArrowheads="1"/>
          </p:cNvSpPr>
          <p:nvPr/>
        </p:nvSpPr>
        <p:spPr bwMode="auto">
          <a:xfrm>
            <a:off x="1828800" y="2057401"/>
            <a:ext cx="8610600" cy="1400175"/>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10000"/>
              </a:lnSpc>
              <a:spcBef>
                <a:spcPct val="0"/>
              </a:spcBef>
              <a:spcAft>
                <a:spcPct val="0"/>
              </a:spcAft>
              <a:buClrTx/>
              <a:buSzTx/>
              <a:buFontTx/>
              <a:buNone/>
              <a:tabLst/>
              <a:defRPr/>
            </a:pPr>
            <a:endParaRPr kumimoji="0" lang="en-US" sz="5400" b="0" i="0" u="none" strike="noStrike" kern="1200" cap="none" spc="0" normalizeH="0" baseline="0" noProof="0">
              <a:ln>
                <a:noFill/>
              </a:ln>
              <a:solidFill>
                <a:srgbClr val="FFFF00"/>
              </a:solidFill>
              <a:effectLst/>
              <a:uLnTx/>
              <a:uFillTx/>
              <a:latin typeface="Trebuchet MS" pitchFamily="34" charset="0"/>
              <a:ea typeface="+mn-ea"/>
              <a:cs typeface="Arial" pitchFamily="34" charset="0"/>
            </a:endParaRP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Trebuchet MS" pitchFamily="34" charset="0"/>
                <a:ea typeface="+mn-ea"/>
                <a:cs typeface="Arial" pitchFamily="34" charset="0"/>
              </a:rPr>
              <a:t> </a:t>
            </a:r>
          </a:p>
        </p:txBody>
      </p:sp>
      <p:sp>
        <p:nvSpPr>
          <p:cNvPr id="5126" name="Rectangle 13"/>
          <p:cNvSpPr>
            <a:spLocks noChangeArrowheads="1"/>
          </p:cNvSpPr>
          <p:nvPr/>
        </p:nvSpPr>
        <p:spPr bwMode="auto">
          <a:xfrm>
            <a:off x="1524000" y="2068736"/>
            <a:ext cx="9144000" cy="5037276"/>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ts val="300"/>
              </a:spcBef>
              <a:spcAft>
                <a:spcPts val="100"/>
              </a:spcAft>
              <a:buClrTx/>
              <a:buSzTx/>
              <a:buFontTx/>
              <a:buNone/>
              <a:tabLst/>
              <a:defRPr/>
            </a:pPr>
            <a:r>
              <a:rPr kumimoji="0" lang="en-AU" sz="4400" b="1" i="0" u="none" strike="noStrike" kern="1200" cap="none" spc="0" normalizeH="0" baseline="0" noProof="0">
                <a:ln>
                  <a:noFill/>
                </a:ln>
                <a:solidFill>
                  <a:srgbClr val="FFFFFF"/>
                </a:solidFill>
                <a:effectLst/>
                <a:uLnTx/>
                <a:uFillTx/>
                <a:latin typeface="Arial" charset="0"/>
                <a:ea typeface="+mn-ea"/>
                <a:cs typeface="Arial" charset="0"/>
              </a:rPr>
              <a:t>Give us today our daily bread. Forgive us our sins</a:t>
            </a:r>
          </a:p>
          <a:p>
            <a:pPr marL="0" marR="0" lvl="0" indent="0" algn="ctr" defTabSz="914400" rtl="0" eaLnBrk="0" fontAlgn="base" latinLnBrk="0" hangingPunct="0">
              <a:lnSpc>
                <a:spcPct val="100000"/>
              </a:lnSpc>
              <a:spcBef>
                <a:spcPts val="300"/>
              </a:spcBef>
              <a:spcAft>
                <a:spcPts val="100"/>
              </a:spcAft>
              <a:buClrTx/>
              <a:buSzTx/>
              <a:buFontTx/>
              <a:buNone/>
              <a:tabLst/>
              <a:defRPr/>
            </a:pPr>
            <a:r>
              <a:rPr kumimoji="0" lang="en-AU" sz="4400" b="1" i="0" u="none" strike="noStrike" kern="1200" cap="none" spc="0" normalizeH="0" baseline="0" noProof="0">
                <a:ln>
                  <a:noFill/>
                </a:ln>
                <a:solidFill>
                  <a:srgbClr val="FFFFFF"/>
                </a:solidFill>
                <a:effectLst/>
                <a:uLnTx/>
                <a:uFillTx/>
                <a:latin typeface="Arial" charset="0"/>
                <a:ea typeface="+mn-ea"/>
                <a:cs typeface="Arial" charset="0"/>
              </a:rPr>
              <a:t>as we forgive those who sin against us.</a:t>
            </a:r>
          </a:p>
          <a:p>
            <a:pPr marL="0" marR="0" lvl="0" indent="0" algn="ctr" defTabSz="914400" rtl="0" eaLnBrk="0" fontAlgn="base" latinLnBrk="0" hangingPunct="0">
              <a:lnSpc>
                <a:spcPct val="100000"/>
              </a:lnSpc>
              <a:spcBef>
                <a:spcPts val="300"/>
              </a:spcBef>
              <a:spcAft>
                <a:spcPts val="100"/>
              </a:spcAft>
              <a:buClrTx/>
              <a:buSzTx/>
              <a:buFontTx/>
              <a:buNone/>
              <a:tabLst/>
              <a:defRPr/>
            </a:pPr>
            <a:r>
              <a:rPr kumimoji="0" lang="en-AU" sz="4400" b="1" i="0" u="none" strike="noStrike" kern="1200" cap="none" spc="0" normalizeH="0" baseline="0" noProof="0">
                <a:ln>
                  <a:noFill/>
                </a:ln>
                <a:solidFill>
                  <a:srgbClr val="FFFFFF"/>
                </a:solidFill>
                <a:effectLst/>
                <a:uLnTx/>
                <a:uFillTx/>
                <a:latin typeface="Arial" charset="0"/>
                <a:ea typeface="+mn-ea"/>
                <a:cs typeface="Arial" charset="0"/>
              </a:rPr>
              <a:t>Lead us not into temptation,</a:t>
            </a:r>
          </a:p>
          <a:p>
            <a:pPr marL="0" marR="0" lvl="0" indent="0" algn="ctr" defTabSz="914400" rtl="0" eaLnBrk="0" fontAlgn="base" latinLnBrk="0" hangingPunct="0">
              <a:lnSpc>
                <a:spcPct val="100000"/>
              </a:lnSpc>
              <a:spcBef>
                <a:spcPts val="300"/>
              </a:spcBef>
              <a:spcAft>
                <a:spcPts val="100"/>
              </a:spcAft>
              <a:buClrTx/>
              <a:buSzTx/>
              <a:buFontTx/>
              <a:buNone/>
              <a:tabLst/>
              <a:defRPr/>
            </a:pPr>
            <a:r>
              <a:rPr kumimoji="0" lang="en-AU" sz="4400" b="1" i="0" u="none" strike="noStrike" kern="1200" cap="none" spc="0" normalizeH="0" baseline="0" noProof="0">
                <a:ln>
                  <a:noFill/>
                </a:ln>
                <a:solidFill>
                  <a:srgbClr val="FFFFFF"/>
                </a:solidFill>
                <a:effectLst/>
                <a:uLnTx/>
                <a:uFillTx/>
                <a:latin typeface="Arial" charset="0"/>
                <a:ea typeface="+mn-ea"/>
                <a:cs typeface="Arial" charset="0"/>
              </a:rPr>
              <a:t>but deliver us from evil.</a:t>
            </a:r>
          </a:p>
          <a:p>
            <a:pPr marL="0" marR="0" lvl="0" indent="0" algn="ctr" defTabSz="914400" rtl="0" eaLnBrk="0" fontAlgn="base" latinLnBrk="0" hangingPunct="0">
              <a:lnSpc>
                <a:spcPct val="100000"/>
              </a:lnSpc>
              <a:spcBef>
                <a:spcPts val="300"/>
              </a:spcBef>
              <a:spcAft>
                <a:spcPts val="100"/>
              </a:spcAft>
              <a:buClrTx/>
              <a:buSzTx/>
              <a:buFontTx/>
              <a:buNone/>
              <a:tabLst/>
              <a:defRPr/>
            </a:pPr>
            <a:r>
              <a:rPr kumimoji="0" lang="en-AU" sz="4400" b="1" i="0" u="none" strike="noStrike" kern="1200" cap="none" spc="0" normalizeH="0" baseline="0" noProof="0">
                <a:ln>
                  <a:noFill/>
                </a:ln>
                <a:solidFill>
                  <a:srgbClr val="FFFFFF"/>
                </a:solidFill>
                <a:effectLst/>
                <a:uLnTx/>
                <a:uFillTx/>
                <a:latin typeface="Arial Narrow"/>
                <a:ea typeface="+mn-ea"/>
                <a:cs typeface="Arial" charset="0"/>
              </a:rPr>
              <a:t>→</a:t>
            </a:r>
            <a:r>
              <a:rPr kumimoji="0" lang="en-AU" sz="4400" b="1" i="0" u="none" strike="noStrike" kern="1200" cap="none" spc="0" normalizeH="0" baseline="0" noProof="0">
                <a:ln>
                  <a:noFill/>
                </a:ln>
                <a:solidFill>
                  <a:srgbClr val="FFFFFF"/>
                </a:solidFill>
                <a:effectLst/>
                <a:uLnTx/>
                <a:uFillTx/>
                <a:latin typeface="Arial" charset="0"/>
                <a:ea typeface="+mn-ea"/>
                <a:cs typeface="Arial" charset="0"/>
              </a:rPr>
              <a:t> </a:t>
            </a:r>
          </a:p>
        </p:txBody>
      </p:sp>
      <p:pic>
        <p:nvPicPr>
          <p:cNvPr id="145413"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58322" y="-30595"/>
            <a:ext cx="3817398" cy="2091615"/>
          </a:xfrm>
          <a:prstGeom prst="rect">
            <a:avLst/>
          </a:prstGeom>
          <a:noFill/>
        </p:spPr>
      </p:pic>
    </p:spTree>
    <p:extLst>
      <p:ext uri="{BB962C8B-B14F-4D97-AF65-F5344CB8AC3E}">
        <p14:creationId xmlns:p14="http://schemas.microsoft.com/office/powerpoint/2010/main" val="4258753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http://www.photos-public-domain.com/wp-content/uploads/2011/11/ivory-off-white-paper-texture-with-flecks.jpg"/>
          <p:cNvPicPr>
            <a:picLocks noChangeAspect="1" noChangeArrowheads="1"/>
          </p:cNvPicPr>
          <p:nvPr/>
        </p:nvPicPr>
        <p:blipFill>
          <a:blip r:embed="rId2" cstate="print"/>
          <a:stretch>
            <a:fillRect/>
          </a:stretch>
        </p:blipFill>
        <p:spPr bwMode="auto">
          <a:xfrm>
            <a:off x="0" y="-27385"/>
            <a:ext cx="12192000" cy="2088233"/>
          </a:xfrm>
          <a:prstGeom prst="rect">
            <a:avLst/>
          </a:prstGeom>
          <a:noFill/>
        </p:spPr>
      </p:pic>
      <p:sp>
        <p:nvSpPr>
          <p:cNvPr id="5125" name="Text Box 12"/>
          <p:cNvSpPr txBox="1">
            <a:spLocks noChangeArrowheads="1"/>
          </p:cNvSpPr>
          <p:nvPr/>
        </p:nvSpPr>
        <p:spPr bwMode="auto">
          <a:xfrm>
            <a:off x="1828800" y="2057401"/>
            <a:ext cx="8610600" cy="1400175"/>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10000"/>
              </a:lnSpc>
              <a:spcBef>
                <a:spcPct val="0"/>
              </a:spcBef>
              <a:spcAft>
                <a:spcPct val="0"/>
              </a:spcAft>
              <a:buClrTx/>
              <a:buSzTx/>
              <a:buFontTx/>
              <a:buNone/>
              <a:tabLst/>
              <a:defRPr/>
            </a:pPr>
            <a:endParaRPr kumimoji="0" lang="en-US" sz="5400" b="0" i="0" u="none" strike="noStrike" kern="1200" cap="none" spc="0" normalizeH="0" baseline="0" noProof="0">
              <a:ln>
                <a:noFill/>
              </a:ln>
              <a:solidFill>
                <a:srgbClr val="FFFF00"/>
              </a:solidFill>
              <a:effectLst/>
              <a:uLnTx/>
              <a:uFillTx/>
              <a:latin typeface="Trebuchet MS" pitchFamily="34" charset="0"/>
              <a:ea typeface="+mn-ea"/>
              <a:cs typeface="Arial" pitchFamily="34" charset="0"/>
            </a:endParaRP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Trebuchet MS" pitchFamily="34" charset="0"/>
                <a:ea typeface="+mn-ea"/>
                <a:cs typeface="Arial" pitchFamily="34" charset="0"/>
              </a:rPr>
              <a:t> </a:t>
            </a:r>
          </a:p>
        </p:txBody>
      </p:sp>
      <p:sp>
        <p:nvSpPr>
          <p:cNvPr id="5126" name="Rectangle 13"/>
          <p:cNvSpPr>
            <a:spLocks noChangeArrowheads="1"/>
          </p:cNvSpPr>
          <p:nvPr/>
        </p:nvSpPr>
        <p:spPr bwMode="auto">
          <a:xfrm>
            <a:off x="1524000" y="2203880"/>
            <a:ext cx="9144000" cy="3583032"/>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ts val="300"/>
              </a:spcBef>
              <a:spcAft>
                <a:spcPts val="100"/>
              </a:spcAft>
              <a:buClrTx/>
              <a:buSzTx/>
              <a:buFontTx/>
              <a:buNone/>
              <a:tabLst/>
              <a:defRPr/>
            </a:pPr>
            <a:r>
              <a:rPr kumimoji="0" lang="en-AU" sz="4400" b="1" i="0" u="none" strike="noStrike" kern="1200" cap="none" spc="0" normalizeH="0" baseline="0" noProof="0">
                <a:ln>
                  <a:noFill/>
                </a:ln>
                <a:solidFill>
                  <a:srgbClr val="FFFFFF"/>
                </a:solidFill>
                <a:effectLst/>
                <a:uLnTx/>
                <a:uFillTx/>
                <a:latin typeface="Arial" charset="0"/>
                <a:ea typeface="+mn-ea"/>
                <a:cs typeface="Arial" charset="0"/>
              </a:rPr>
              <a:t>For the kingdom, the power,</a:t>
            </a:r>
          </a:p>
          <a:p>
            <a:pPr marL="0" marR="0" lvl="0" indent="0" algn="ctr" defTabSz="914400" rtl="0" eaLnBrk="0" fontAlgn="base" latinLnBrk="0" hangingPunct="0">
              <a:lnSpc>
                <a:spcPct val="100000"/>
              </a:lnSpc>
              <a:spcBef>
                <a:spcPts val="300"/>
              </a:spcBef>
              <a:spcAft>
                <a:spcPts val="100"/>
              </a:spcAft>
              <a:buClrTx/>
              <a:buSzTx/>
              <a:buFontTx/>
              <a:buNone/>
              <a:tabLst/>
              <a:defRPr/>
            </a:pPr>
            <a:r>
              <a:rPr kumimoji="0" lang="en-AU" sz="4400" b="1" i="0" u="none" strike="noStrike" kern="1200" cap="none" spc="0" normalizeH="0" baseline="0" noProof="0">
                <a:ln>
                  <a:noFill/>
                </a:ln>
                <a:solidFill>
                  <a:srgbClr val="FFFFFF"/>
                </a:solidFill>
                <a:effectLst/>
                <a:uLnTx/>
                <a:uFillTx/>
                <a:latin typeface="Arial" charset="0"/>
                <a:ea typeface="+mn-ea"/>
                <a:cs typeface="Arial" charset="0"/>
              </a:rPr>
              <a:t>and the glory are yours</a:t>
            </a:r>
          </a:p>
          <a:p>
            <a:pPr marL="0" marR="0" lvl="0" indent="0" algn="ctr" defTabSz="914400" rtl="0" eaLnBrk="0" fontAlgn="base" latinLnBrk="0" hangingPunct="0">
              <a:lnSpc>
                <a:spcPct val="100000"/>
              </a:lnSpc>
              <a:spcBef>
                <a:spcPts val="300"/>
              </a:spcBef>
              <a:spcAft>
                <a:spcPts val="100"/>
              </a:spcAft>
              <a:buClrTx/>
              <a:buSzTx/>
              <a:buFontTx/>
              <a:buNone/>
              <a:tabLst/>
              <a:defRPr/>
            </a:pPr>
            <a:r>
              <a:rPr kumimoji="0" lang="en-AU" sz="4400" b="1" i="0" u="none" strike="noStrike" kern="1200" cap="none" spc="0" normalizeH="0" baseline="0" noProof="0">
                <a:ln>
                  <a:noFill/>
                </a:ln>
                <a:solidFill>
                  <a:srgbClr val="FFFFFF"/>
                </a:solidFill>
                <a:effectLst/>
                <a:uLnTx/>
                <a:uFillTx/>
                <a:latin typeface="Arial" charset="0"/>
                <a:ea typeface="+mn-ea"/>
                <a:cs typeface="Arial" charset="0"/>
              </a:rPr>
              <a:t>now and forever.</a:t>
            </a:r>
          </a:p>
          <a:p>
            <a:pPr marL="0" marR="0" lvl="0" indent="0" algn="ctr" defTabSz="914400" rtl="0" eaLnBrk="0" fontAlgn="base" latinLnBrk="0" hangingPunct="0">
              <a:lnSpc>
                <a:spcPct val="100000"/>
              </a:lnSpc>
              <a:spcBef>
                <a:spcPts val="300"/>
              </a:spcBef>
              <a:spcAft>
                <a:spcPts val="100"/>
              </a:spcAft>
              <a:buClrTx/>
              <a:buSzTx/>
              <a:buFontTx/>
              <a:buNone/>
              <a:tabLst/>
              <a:defRPr/>
            </a:pPr>
            <a:r>
              <a:rPr kumimoji="0" lang="en-AU" sz="4400" b="1" i="0" u="none" strike="noStrike" kern="1200" cap="none" spc="0" normalizeH="0" baseline="0" noProof="0">
                <a:ln>
                  <a:noFill/>
                </a:ln>
                <a:solidFill>
                  <a:srgbClr val="FFFFFF"/>
                </a:solidFill>
                <a:effectLst/>
                <a:uLnTx/>
                <a:uFillTx/>
                <a:latin typeface="Arial" charset="0"/>
                <a:ea typeface="+mn-ea"/>
                <a:cs typeface="Arial" charset="0"/>
              </a:rPr>
              <a:t>Amen</a:t>
            </a:r>
            <a:r>
              <a:rPr kumimoji="0" lang="en-AU" sz="4000" b="1" i="0" u="none" strike="noStrike" kern="1200" cap="none" spc="0" normalizeH="0" baseline="0" noProof="0">
                <a:ln>
                  <a:noFill/>
                </a:ln>
                <a:solidFill>
                  <a:srgbClr val="FFFFFF"/>
                </a:solidFill>
                <a:effectLst/>
                <a:uLnTx/>
                <a:uFillTx/>
                <a:latin typeface="Arial" charset="0"/>
                <a:ea typeface="+mn-ea"/>
                <a:cs typeface="Arial" charset="0"/>
              </a:rPr>
              <a:t>.</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AU" sz="4000" b="1" i="0" u="none" strike="noStrike" kern="1200" cap="none" spc="0" normalizeH="0" baseline="0" noProof="0">
              <a:ln>
                <a:noFill/>
              </a:ln>
              <a:solidFill>
                <a:srgbClr val="FFFFFF"/>
              </a:solidFill>
              <a:effectLst/>
              <a:uLnTx/>
              <a:uFillTx/>
              <a:latin typeface="Arial" charset="0"/>
              <a:ea typeface="+mn-ea"/>
              <a:cs typeface="Arial" charset="0"/>
            </a:endParaRPr>
          </a:p>
        </p:txBody>
      </p:sp>
      <p:pic>
        <p:nvPicPr>
          <p:cNvPr id="7" name="Picture 5">
            <a:extLst>
              <a:ext uri="{FF2B5EF4-FFF2-40B4-BE49-F238E27FC236}">
                <a16:creationId xmlns:a16="http://schemas.microsoft.com/office/drawing/2014/main" id="{67E87F95-5313-4914-8853-4EB1A796C8A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58322" y="-30595"/>
            <a:ext cx="3817398" cy="2091615"/>
          </a:xfrm>
          <a:prstGeom prst="rect">
            <a:avLst/>
          </a:prstGeom>
          <a:noFill/>
        </p:spPr>
      </p:pic>
    </p:spTree>
    <p:extLst>
      <p:ext uri="{BB962C8B-B14F-4D97-AF65-F5344CB8AC3E}">
        <p14:creationId xmlns:p14="http://schemas.microsoft.com/office/powerpoint/2010/main" val="794438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http://www.photos-public-domain.com/wp-content/uploads/2011/11/ivory-off-white-paper-texture-with-flecks.jpg"/>
          <p:cNvPicPr>
            <a:picLocks noChangeAspect="1" noChangeArrowheads="1"/>
          </p:cNvPicPr>
          <p:nvPr/>
        </p:nvPicPr>
        <p:blipFill>
          <a:blip r:embed="rId2" cstate="print"/>
          <a:stretch>
            <a:fillRect/>
          </a:stretch>
        </p:blipFill>
        <p:spPr bwMode="auto">
          <a:xfrm>
            <a:off x="0" y="-55665"/>
            <a:ext cx="12192000" cy="3229789"/>
          </a:xfrm>
          <a:prstGeom prst="rect">
            <a:avLst/>
          </a:prstGeom>
          <a:noFill/>
        </p:spPr>
      </p:pic>
      <p:sp>
        <p:nvSpPr>
          <p:cNvPr id="495629" name="Rectangle 13"/>
          <p:cNvSpPr>
            <a:spLocks noChangeArrowheads="1"/>
          </p:cNvSpPr>
          <p:nvPr/>
        </p:nvSpPr>
        <p:spPr bwMode="auto">
          <a:xfrm>
            <a:off x="0" y="2785802"/>
            <a:ext cx="12192000" cy="2728952"/>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ts val="300"/>
              </a:spcBef>
              <a:spcAft>
                <a:spcPts val="100"/>
              </a:spcAft>
              <a:buClrTx/>
              <a:buSzTx/>
              <a:buFontTx/>
              <a:buNone/>
              <a:tabLst/>
              <a:defRPr/>
            </a:pPr>
            <a:r>
              <a:rPr kumimoji="0" lang="en-AU" sz="8800" b="1" i="1" u="sng" strike="noStrike" kern="1200" cap="none" spc="0" normalizeH="0" baseline="0" noProof="0" dirty="0">
                <a:ln>
                  <a:noFill/>
                </a:ln>
                <a:solidFill>
                  <a:srgbClr val="CCFFFF"/>
                </a:solidFill>
                <a:effectLst/>
                <a:uLnTx/>
                <a:uFillTx/>
                <a:latin typeface="Comic Sans MS" pitchFamily="66" charset="0"/>
                <a:ea typeface="+mn-ea"/>
                <a:cs typeface="Arial" charset="0"/>
              </a:rPr>
              <a:t>Song</a:t>
            </a:r>
          </a:p>
          <a:p>
            <a:pPr marL="0" marR="0" lvl="0" indent="0" algn="ctr" defTabSz="914400" rtl="0" eaLnBrk="0" fontAlgn="base" latinLnBrk="0" hangingPunct="0">
              <a:lnSpc>
                <a:spcPct val="100000"/>
              </a:lnSpc>
              <a:spcBef>
                <a:spcPts val="300"/>
              </a:spcBef>
              <a:spcAft>
                <a:spcPts val="100"/>
              </a:spcAft>
              <a:buClrTx/>
              <a:buSzTx/>
              <a:buFontTx/>
              <a:buNone/>
              <a:tabLst/>
              <a:defRPr/>
            </a:pPr>
            <a:r>
              <a:rPr kumimoji="0" lang="en-AU" sz="8000" b="0" i="0" u="none" strike="noStrike" kern="1200" cap="none" spc="0" normalizeH="0" baseline="0" noProof="0" dirty="0">
                <a:ln>
                  <a:noFill/>
                </a:ln>
                <a:solidFill>
                  <a:srgbClr val="FFFF00"/>
                </a:solidFill>
                <a:effectLst/>
                <a:uLnTx/>
                <a:uFillTx/>
                <a:latin typeface="Corbel" panose="020B0503020204020204" pitchFamily="34" charset="0"/>
                <a:ea typeface="+mn-ea"/>
                <a:cs typeface="Arial" panose="020B0604020202020204" pitchFamily="34" charset="0"/>
              </a:rPr>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7781" y="115980"/>
            <a:ext cx="8650636" cy="2753785"/>
          </a:xfrm>
          <a:prstGeom prst="rect">
            <a:avLst/>
          </a:prstGeom>
        </p:spPr>
      </p:pic>
    </p:spTree>
    <p:extLst>
      <p:ext uri="{BB962C8B-B14F-4D97-AF65-F5344CB8AC3E}">
        <p14:creationId xmlns:p14="http://schemas.microsoft.com/office/powerpoint/2010/main" val="393084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http://www.photos-public-domain.com/wp-content/uploads/2011/11/ivory-off-white-paper-texture-with-flecks.jpg"/>
          <p:cNvPicPr>
            <a:picLocks noChangeAspect="1" noChangeArrowheads="1"/>
          </p:cNvPicPr>
          <p:nvPr/>
        </p:nvPicPr>
        <p:blipFill>
          <a:blip r:embed="rId2" cstate="print"/>
          <a:stretch>
            <a:fillRect/>
          </a:stretch>
        </p:blipFill>
        <p:spPr bwMode="auto">
          <a:xfrm>
            <a:off x="0" y="-27385"/>
            <a:ext cx="12192000" cy="2088233"/>
          </a:xfrm>
          <a:prstGeom prst="rect">
            <a:avLst/>
          </a:prstGeom>
          <a:noFill/>
        </p:spPr>
      </p:pic>
      <p:sp>
        <p:nvSpPr>
          <p:cNvPr id="495628" name="Text Box 12"/>
          <p:cNvSpPr txBox="1">
            <a:spLocks noChangeArrowheads="1"/>
          </p:cNvSpPr>
          <p:nvPr/>
        </p:nvSpPr>
        <p:spPr bwMode="auto">
          <a:xfrm>
            <a:off x="1828800" y="2257145"/>
            <a:ext cx="8610600" cy="1400175"/>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10000"/>
              </a:lnSpc>
              <a:spcBef>
                <a:spcPct val="0"/>
              </a:spcBef>
              <a:spcAft>
                <a:spcPct val="0"/>
              </a:spcAft>
              <a:buClrTx/>
              <a:buSzTx/>
              <a:buFontTx/>
              <a:buNone/>
              <a:tabLst/>
              <a:defRPr/>
            </a:pPr>
            <a:endParaRPr kumimoji="0" lang="en-US" sz="5400" b="0" i="0" u="none" strike="noStrike" kern="1200" cap="none" spc="0" normalizeH="0" baseline="0" noProof="0">
              <a:ln>
                <a:noFill/>
              </a:ln>
              <a:solidFill>
                <a:srgbClr val="FFFF00"/>
              </a:solidFill>
              <a:effectLst/>
              <a:uLnTx/>
              <a:uFillTx/>
              <a:latin typeface="Trebuchet MS" pitchFamily="34" charset="0"/>
              <a:ea typeface="+mn-ea"/>
              <a:cs typeface="+mn-cs"/>
            </a:endParaRP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Trebuchet MS" pitchFamily="34" charset="0"/>
                <a:ea typeface="+mn-ea"/>
                <a:cs typeface="+mn-cs"/>
              </a:rPr>
              <a:t> </a:t>
            </a:r>
          </a:p>
        </p:txBody>
      </p:sp>
      <p:sp>
        <p:nvSpPr>
          <p:cNvPr id="8" name="Rectangle 13"/>
          <p:cNvSpPr>
            <a:spLocks noChangeArrowheads="1"/>
          </p:cNvSpPr>
          <p:nvPr/>
        </p:nvSpPr>
        <p:spPr bwMode="auto">
          <a:xfrm>
            <a:off x="1524000" y="2731425"/>
            <a:ext cx="9144000" cy="1159292"/>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ts val="300"/>
              </a:spcBef>
              <a:spcAft>
                <a:spcPts val="100"/>
              </a:spcAft>
              <a:buClrTx/>
              <a:buSzTx/>
              <a:buFontTx/>
              <a:buNone/>
              <a:tabLst/>
              <a:defRPr/>
            </a:pPr>
            <a:r>
              <a:rPr kumimoji="0" lang="en-AU" sz="5400" b="1" i="1" u="sng" strike="noStrike" kern="1200" cap="none" spc="0" normalizeH="0" baseline="0" noProof="0">
                <a:ln>
                  <a:noFill/>
                </a:ln>
                <a:solidFill>
                  <a:srgbClr val="CCFFFF"/>
                </a:solidFill>
                <a:effectLst/>
                <a:uLnTx/>
                <a:uFillTx/>
                <a:latin typeface="Comic Sans MS" pitchFamily="66" charset="0"/>
                <a:ea typeface="+mn-ea"/>
                <a:cs typeface="Arial" charset="0"/>
              </a:rPr>
              <a:t>Candles</a:t>
            </a:r>
          </a:p>
          <a:p>
            <a:pPr marL="0" marR="0" lvl="0" indent="0" algn="ctr" defTabSz="914400" rtl="0" eaLnBrk="0" fontAlgn="base" latinLnBrk="0" hangingPunct="0">
              <a:lnSpc>
                <a:spcPct val="100000"/>
              </a:lnSpc>
              <a:spcBef>
                <a:spcPts val="300"/>
              </a:spcBef>
              <a:spcAft>
                <a:spcPts val="100"/>
              </a:spcAft>
              <a:buClrTx/>
              <a:buSzTx/>
              <a:buFontTx/>
              <a:buNone/>
              <a:tabLst/>
              <a:defRPr/>
            </a:pPr>
            <a:endParaRPr kumimoji="1" lang="en-AU" sz="1200" b="0" i="0" u="none" strike="noStrike" kern="1200" cap="none" spc="0" normalizeH="0" baseline="0" noProof="0">
              <a:ln>
                <a:noFill/>
              </a:ln>
              <a:solidFill>
                <a:srgbClr val="FFFFFF"/>
              </a:solidFill>
              <a:effectLst/>
              <a:uLnTx/>
              <a:uFillTx/>
              <a:latin typeface="Arial" charset="0"/>
              <a:ea typeface="+mn-ea"/>
              <a:cs typeface="Arial" charset="0"/>
            </a:endParaRPr>
          </a:p>
        </p:txBody>
      </p:sp>
      <p:pic>
        <p:nvPicPr>
          <p:cNvPr id="2" name="Picture 2" descr="http://candles.org/wp-content/uploads/2014/05/fire-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9025" y="-22718"/>
            <a:ext cx="3610150" cy="2535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79105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http://www.photos-public-domain.com/wp-content/uploads/2011/11/ivory-off-white-paper-texture-with-flecks.jpg"/>
          <p:cNvPicPr>
            <a:picLocks noChangeAspect="1" noChangeArrowheads="1"/>
          </p:cNvPicPr>
          <p:nvPr/>
        </p:nvPicPr>
        <p:blipFill>
          <a:blip r:embed="rId2" cstate="print"/>
          <a:stretch>
            <a:fillRect/>
          </a:stretch>
        </p:blipFill>
        <p:spPr bwMode="auto">
          <a:xfrm>
            <a:off x="0" y="-27385"/>
            <a:ext cx="12192000" cy="2088233"/>
          </a:xfrm>
          <a:prstGeom prst="rect">
            <a:avLst/>
          </a:prstGeom>
          <a:noFill/>
        </p:spPr>
      </p:pic>
      <p:sp>
        <p:nvSpPr>
          <p:cNvPr id="495628" name="Text Box 12"/>
          <p:cNvSpPr txBox="1">
            <a:spLocks noChangeArrowheads="1"/>
          </p:cNvSpPr>
          <p:nvPr/>
        </p:nvSpPr>
        <p:spPr bwMode="auto">
          <a:xfrm>
            <a:off x="1828800" y="2257145"/>
            <a:ext cx="8610600" cy="1400175"/>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10000"/>
              </a:lnSpc>
              <a:spcBef>
                <a:spcPct val="0"/>
              </a:spcBef>
              <a:spcAft>
                <a:spcPct val="0"/>
              </a:spcAft>
              <a:buClrTx/>
              <a:buSzTx/>
              <a:buFontTx/>
              <a:buNone/>
              <a:tabLst/>
              <a:defRPr/>
            </a:pPr>
            <a:endParaRPr kumimoji="0" lang="en-US" sz="5400" b="0" i="0" u="none" strike="noStrike" kern="1200" cap="none" spc="0" normalizeH="0" baseline="0" noProof="0">
              <a:ln>
                <a:noFill/>
              </a:ln>
              <a:solidFill>
                <a:srgbClr val="FFFF00"/>
              </a:solidFill>
              <a:effectLst/>
              <a:uLnTx/>
              <a:uFillTx/>
              <a:latin typeface="Trebuchet MS" pitchFamily="34" charset="0"/>
              <a:ea typeface="+mn-ea"/>
              <a:cs typeface="+mn-cs"/>
            </a:endParaRP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Trebuchet MS" pitchFamily="34" charset="0"/>
                <a:ea typeface="+mn-ea"/>
                <a:cs typeface="+mn-cs"/>
              </a:rPr>
              <a:t> </a:t>
            </a:r>
          </a:p>
        </p:txBody>
      </p:sp>
      <p:sp>
        <p:nvSpPr>
          <p:cNvPr id="8" name="Rectangle 13"/>
          <p:cNvSpPr>
            <a:spLocks noChangeArrowheads="1"/>
          </p:cNvSpPr>
          <p:nvPr/>
        </p:nvSpPr>
        <p:spPr bwMode="auto">
          <a:xfrm>
            <a:off x="1524000" y="2731425"/>
            <a:ext cx="9144000" cy="1159292"/>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ts val="300"/>
              </a:spcBef>
              <a:spcAft>
                <a:spcPts val="100"/>
              </a:spcAft>
              <a:buClrTx/>
              <a:buSzTx/>
              <a:buFontTx/>
              <a:buNone/>
              <a:tabLst/>
              <a:defRPr/>
            </a:pPr>
            <a:r>
              <a:rPr kumimoji="0" lang="en-AU" sz="5400" b="1" i="1" u="sng" strike="noStrike" kern="1200" cap="none" spc="0" normalizeH="0" baseline="0" noProof="0">
                <a:ln>
                  <a:noFill/>
                </a:ln>
                <a:solidFill>
                  <a:srgbClr val="CCFFFF"/>
                </a:solidFill>
                <a:effectLst/>
                <a:uLnTx/>
                <a:uFillTx/>
                <a:latin typeface="Comic Sans MS" pitchFamily="66" charset="0"/>
                <a:ea typeface="+mn-ea"/>
                <a:cs typeface="Arial" charset="0"/>
              </a:rPr>
              <a:t>Candles</a:t>
            </a:r>
          </a:p>
          <a:p>
            <a:pPr marL="0" marR="0" lvl="0" indent="0" algn="ctr" defTabSz="914400" rtl="0" eaLnBrk="0" fontAlgn="base" latinLnBrk="0" hangingPunct="0">
              <a:lnSpc>
                <a:spcPct val="100000"/>
              </a:lnSpc>
              <a:spcBef>
                <a:spcPts val="300"/>
              </a:spcBef>
              <a:spcAft>
                <a:spcPts val="100"/>
              </a:spcAft>
              <a:buClrTx/>
              <a:buSzTx/>
              <a:buFontTx/>
              <a:buNone/>
              <a:tabLst/>
              <a:defRPr/>
            </a:pPr>
            <a:endParaRPr kumimoji="1" lang="en-AU" sz="1200" b="0" i="0" u="none" strike="noStrike" kern="1200" cap="none" spc="0" normalizeH="0" baseline="0" noProof="0">
              <a:ln>
                <a:noFill/>
              </a:ln>
              <a:solidFill>
                <a:srgbClr val="FFFFFF"/>
              </a:solidFill>
              <a:effectLst/>
              <a:uLnTx/>
              <a:uFillTx/>
              <a:latin typeface="Arial" charset="0"/>
              <a:ea typeface="+mn-ea"/>
              <a:cs typeface="Arial" charset="0"/>
            </a:endParaRPr>
          </a:p>
        </p:txBody>
      </p:sp>
      <p:pic>
        <p:nvPicPr>
          <p:cNvPr id="2" name="Picture 2" descr="http://candles.org/wp-content/uploads/2014/05/fire-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385" y="-27385"/>
            <a:ext cx="3610150" cy="25351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7CE81A7-5FC0-49FE-982B-F2C5C104099D}"/>
              </a:ext>
            </a:extLst>
          </p:cNvPr>
          <p:cNvSpPr txBox="1"/>
          <p:nvPr/>
        </p:nvSpPr>
        <p:spPr>
          <a:xfrm>
            <a:off x="1692677" y="3701988"/>
            <a:ext cx="8833281" cy="31085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44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Please be quiet as the candles are extinguished</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2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4400" b="0" i="1" u="none" strike="noStrike" kern="1200" cap="none" spc="0" normalizeH="0" baseline="0" noProof="0">
                <a:ln>
                  <a:noFill/>
                </a:ln>
                <a:solidFill>
                  <a:srgbClr val="FFFF00"/>
                </a:solidFill>
                <a:effectLst/>
                <a:uLnTx/>
                <a:uFillTx/>
                <a:latin typeface="Calibri" panose="020F0502020204030204" pitchFamily="34" charset="0"/>
                <a:ea typeface="+mn-ea"/>
                <a:cs typeface="Calibri" panose="020F0502020204030204" pitchFamily="34" charset="0"/>
              </a:rPr>
              <a:t>This reminds us that God goes with us wherever we go</a:t>
            </a:r>
          </a:p>
        </p:txBody>
      </p:sp>
      <p:pic>
        <p:nvPicPr>
          <p:cNvPr id="4" name="Picture 3">
            <a:extLst>
              <a:ext uri="{FF2B5EF4-FFF2-40B4-BE49-F238E27FC236}">
                <a16:creationId xmlns:a16="http://schemas.microsoft.com/office/drawing/2014/main" id="{8DB6B0EA-4F7F-4742-BED4-40996A9EAB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5202" y="-62669"/>
            <a:ext cx="2570413" cy="2570413"/>
          </a:xfrm>
          <a:prstGeom prst="rect">
            <a:avLst/>
          </a:prstGeom>
        </p:spPr>
      </p:pic>
    </p:spTree>
    <p:extLst>
      <p:ext uri="{BB962C8B-B14F-4D97-AF65-F5344CB8AC3E}">
        <p14:creationId xmlns:p14="http://schemas.microsoft.com/office/powerpoint/2010/main" val="316379502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ChangeArrowheads="1"/>
          </p:cNvSpPr>
          <p:nvPr/>
        </p:nvSpPr>
        <p:spPr bwMode="auto">
          <a:xfrm>
            <a:off x="1524001" y="319656"/>
            <a:ext cx="9122077" cy="923330"/>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AU" sz="54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aquafont" panose="02000609000000000000" pitchFamily="49" charset="-128"/>
                <a:cs typeface="Arial" pitchFamily="34" charset="0"/>
              </a:rPr>
              <a:t>Let’s Begin</a:t>
            </a:r>
          </a:p>
        </p:txBody>
      </p:sp>
      <p:pic>
        <p:nvPicPr>
          <p:cNvPr id="3" name="Picture 2">
            <a:extLst>
              <a:ext uri="{FF2B5EF4-FFF2-40B4-BE49-F238E27FC236}">
                <a16:creationId xmlns:a16="http://schemas.microsoft.com/office/drawing/2014/main" id="{B9BFA429-F116-4B46-9FB5-F058EAE68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331" y="1165620"/>
            <a:ext cx="8305337" cy="5133580"/>
          </a:xfrm>
          <a:prstGeom prst="rect">
            <a:avLst/>
          </a:prstGeom>
        </p:spPr>
      </p:pic>
    </p:spTree>
    <p:extLst>
      <p:ext uri="{BB962C8B-B14F-4D97-AF65-F5344CB8AC3E}">
        <p14:creationId xmlns:p14="http://schemas.microsoft.com/office/powerpoint/2010/main" val="1226190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9931B6-1972-4C49-80C3-C371E4ECBF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4717" y="0"/>
            <a:ext cx="9102565" cy="6826924"/>
          </a:xfrm>
          <a:prstGeom prst="rect">
            <a:avLst/>
          </a:prstGeom>
        </p:spPr>
      </p:pic>
      <p:sp>
        <p:nvSpPr>
          <p:cNvPr id="4" name="TextBox 3">
            <a:extLst>
              <a:ext uri="{FF2B5EF4-FFF2-40B4-BE49-F238E27FC236}">
                <a16:creationId xmlns:a16="http://schemas.microsoft.com/office/drawing/2014/main" id="{42A09094-F03D-48EA-934A-F46EA0251CD3}"/>
              </a:ext>
            </a:extLst>
          </p:cNvPr>
          <p:cNvSpPr txBox="1"/>
          <p:nvPr/>
        </p:nvSpPr>
        <p:spPr>
          <a:xfrm>
            <a:off x="0" y="178994"/>
            <a:ext cx="12192000" cy="1107996"/>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66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Let’s say the Blessing</a:t>
            </a:r>
          </a:p>
        </p:txBody>
      </p:sp>
    </p:spTree>
    <p:extLst>
      <p:ext uri="{BB962C8B-B14F-4D97-AF65-F5344CB8AC3E}">
        <p14:creationId xmlns:p14="http://schemas.microsoft.com/office/powerpoint/2010/main" val="3779839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descr="http://www.photos-public-domain.com/wp-content/uploads/2011/11/ivory-off-white-paper-texture-with-flecks.jpg"/>
          <p:cNvPicPr>
            <a:picLocks noChangeAspect="1" noChangeArrowheads="1"/>
          </p:cNvPicPr>
          <p:nvPr/>
        </p:nvPicPr>
        <p:blipFill>
          <a:blip r:embed="rId2" cstate="print"/>
          <a:stretch>
            <a:fillRect/>
          </a:stretch>
        </p:blipFill>
        <p:spPr bwMode="auto">
          <a:xfrm>
            <a:off x="0" y="1"/>
            <a:ext cx="12192000" cy="1955649"/>
          </a:xfrm>
          <a:prstGeom prst="rect">
            <a:avLst/>
          </a:prstGeom>
          <a:noFill/>
        </p:spPr>
      </p:pic>
      <p:sp>
        <p:nvSpPr>
          <p:cNvPr id="8" name="Text Box 4"/>
          <p:cNvSpPr txBox="1">
            <a:spLocks noChangeArrowheads="1"/>
          </p:cNvSpPr>
          <p:nvPr/>
        </p:nvSpPr>
        <p:spPr bwMode="auto">
          <a:xfrm>
            <a:off x="1703512" y="2825118"/>
            <a:ext cx="8784976" cy="3416320"/>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5400" b="0" i="0" u="none" strike="noStrike" kern="1200" cap="none" spc="0" normalizeH="0" baseline="0" noProof="0">
                <a:ln>
                  <a:noFill/>
                </a:ln>
                <a:solidFill>
                  <a:prstClr val="white"/>
                </a:solidFill>
                <a:effectLst/>
                <a:uLnTx/>
                <a:uFillTx/>
                <a:latin typeface="Arial Narrow" panose="020B0606020202030204" pitchFamily="34" charset="0"/>
                <a:ea typeface="ＭＳ Ｐゴシック" pitchFamily="34" charset="-128"/>
                <a:cs typeface="+mn-cs"/>
              </a:rPr>
              <a:t>The Lord bless you,</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5400" b="0" i="0" u="none" strike="noStrike" kern="1200" cap="none" spc="0" normalizeH="0" baseline="0" noProof="0">
                <a:ln>
                  <a:noFill/>
                </a:ln>
                <a:solidFill>
                  <a:prstClr val="white"/>
                </a:solidFill>
                <a:effectLst/>
                <a:uLnTx/>
                <a:uFillTx/>
                <a:latin typeface="Arial Narrow" panose="020B0606020202030204" pitchFamily="34" charset="0"/>
                <a:ea typeface="ＭＳ Ｐゴシック" pitchFamily="34" charset="-128"/>
                <a:cs typeface="+mn-cs"/>
              </a:rPr>
              <a:t>and keep you,</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5400" b="0" i="0" u="none" strike="noStrike" kern="1200" cap="none" spc="0" normalizeH="0" baseline="0" noProof="0">
                <a:ln>
                  <a:noFill/>
                </a:ln>
                <a:solidFill>
                  <a:prstClr val="white"/>
                </a:solidFill>
                <a:effectLst/>
                <a:uLnTx/>
                <a:uFillTx/>
                <a:latin typeface="Arial Narrow" panose="020B0606020202030204" pitchFamily="34" charset="0"/>
                <a:ea typeface="ＭＳ Ｐゴシック" pitchFamily="34" charset="-128"/>
                <a:cs typeface="+mn-cs"/>
              </a:rPr>
              <a:t>now and forever.</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altLang="ja-JP" sz="5400" b="1" i="0" u="none" strike="noStrike" kern="1200" cap="none" spc="0" normalizeH="0" baseline="0" noProof="0">
                <a:ln>
                  <a:noFill/>
                </a:ln>
                <a:solidFill>
                  <a:prstClr val="white"/>
                </a:solidFill>
                <a:effectLst/>
                <a:uLnTx/>
                <a:uFillTx/>
                <a:latin typeface="Arial Narrow" panose="020B0606020202030204" pitchFamily="34" charset="0"/>
                <a:ea typeface="游ゴシック" panose="020B0400000000000000" pitchFamily="34" charset="-128"/>
                <a:cs typeface="+mn-cs"/>
              </a:rPr>
              <a:t>Amen. </a:t>
            </a:r>
            <a:endParaRPr kumimoji="0" lang="en-US" sz="5400" b="1" i="0" u="none" strike="noStrike" kern="1200" cap="none" spc="0" normalizeH="0" baseline="0" noProof="0">
              <a:ln>
                <a:noFill/>
              </a:ln>
              <a:solidFill>
                <a:prstClr val="white"/>
              </a:solidFill>
              <a:effectLst/>
              <a:uLnTx/>
              <a:uFillTx/>
              <a:latin typeface="Arial Narrow" panose="020B0606020202030204" pitchFamily="34" charset="0"/>
              <a:ea typeface="ＭＳ Ｐゴシック" pitchFamily="34" charset="-128"/>
              <a:cs typeface="+mn-cs"/>
            </a:endParaRPr>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17672" y="96214"/>
            <a:ext cx="1814432" cy="1841036"/>
          </a:xfrm>
          <a:prstGeom prst="rect">
            <a:avLst/>
          </a:prstGeom>
          <a:noFill/>
        </p:spPr>
      </p:pic>
      <p:sp>
        <p:nvSpPr>
          <p:cNvPr id="10" name="Text Box 9"/>
          <p:cNvSpPr txBox="1">
            <a:spLocks noChangeArrowheads="1"/>
          </p:cNvSpPr>
          <p:nvPr/>
        </p:nvSpPr>
        <p:spPr bwMode="auto">
          <a:xfrm>
            <a:off x="1524000" y="2078600"/>
            <a:ext cx="9144000" cy="707886"/>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4000" b="0" i="1" u="sng" strike="noStrike" kern="1200" cap="none" spc="0" normalizeH="0" baseline="0" noProof="0">
                <a:ln>
                  <a:noFill/>
                </a:ln>
                <a:solidFill>
                  <a:srgbClr val="CCFFFF"/>
                </a:solidFill>
                <a:effectLst/>
                <a:uLnTx/>
                <a:uFillTx/>
                <a:latin typeface="Comic Sans MS" pitchFamily="66" charset="0"/>
                <a:ea typeface="+mn-ea"/>
                <a:cs typeface="Arial" pitchFamily="34" charset="0"/>
              </a:rPr>
              <a:t>Blessing</a:t>
            </a:r>
            <a:endParaRPr kumimoji="0" lang="en-US" sz="4000" b="1" i="0" u="none" strike="noStrike" kern="1200" cap="none" spc="0" normalizeH="0" baseline="0" noProof="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2343124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BF16C4-FA62-4CBD-B785-EE4415759A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4596" y="2444496"/>
            <a:ext cx="1798320" cy="1969008"/>
          </a:xfrm>
          <a:prstGeom prst="rect">
            <a:avLst/>
          </a:prstGeom>
        </p:spPr>
      </p:pic>
      <p:pic>
        <p:nvPicPr>
          <p:cNvPr id="8" name="Picture 12" descr="thank you.png">
            <a:extLst>
              <a:ext uri="{FF2B5EF4-FFF2-40B4-BE49-F238E27FC236}">
                <a16:creationId xmlns:a16="http://schemas.microsoft.com/office/drawing/2014/main" id="{4F7C0418-65C7-4325-87E1-A8BD699A9C6B}"/>
              </a:ext>
            </a:extLst>
          </p:cNvPr>
          <p:cNvPicPr>
            <a:picLocks noChangeAspect="1"/>
          </p:cNvPicPr>
          <p:nvPr/>
        </p:nvPicPr>
        <p:blipFill>
          <a:blip r:embed="rId3" cstate="print"/>
          <a:srcRect/>
          <a:stretch>
            <a:fillRect/>
          </a:stretch>
        </p:blipFill>
        <p:spPr bwMode="auto">
          <a:xfrm>
            <a:off x="1820215" y="184208"/>
            <a:ext cx="8560449" cy="2362200"/>
          </a:xfrm>
          <a:prstGeom prst="rect">
            <a:avLst/>
          </a:prstGeom>
          <a:noFill/>
          <a:ln w="9525">
            <a:noFill/>
            <a:miter lim="800000"/>
            <a:headEnd/>
            <a:tailEnd/>
          </a:ln>
        </p:spPr>
      </p:pic>
      <p:sp>
        <p:nvSpPr>
          <p:cNvPr id="10" name="Subtitle 2">
            <a:extLst>
              <a:ext uri="{FF2B5EF4-FFF2-40B4-BE49-F238E27FC236}">
                <a16:creationId xmlns:a16="http://schemas.microsoft.com/office/drawing/2014/main" id="{6C77ECA1-E498-4012-ABFA-C164C49A03FD}"/>
              </a:ext>
            </a:extLst>
          </p:cNvPr>
          <p:cNvSpPr txBox="1">
            <a:spLocks/>
          </p:cNvSpPr>
          <p:nvPr/>
        </p:nvSpPr>
        <p:spPr bwMode="auto">
          <a:xfrm>
            <a:off x="528320" y="5075857"/>
            <a:ext cx="11186160" cy="867743"/>
          </a:xfrm>
          <a:prstGeom prst="rect">
            <a:avLst/>
          </a:prstGeom>
          <a:noFill/>
          <a:ln w="9525">
            <a:noFill/>
            <a:miter lim="800000"/>
            <a:headEnd/>
            <a:tailEnd/>
          </a:ln>
        </p:spPr>
        <p: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AU" sz="4400" b="0" i="0" u="none" strike="noStrike" kern="1200" cap="none" spc="0" normalizeH="0" baseline="0" noProof="0">
                <a:ln>
                  <a:noFill/>
                </a:ln>
                <a:solidFill>
                  <a:srgbClr val="FFFFFF"/>
                </a:solidFill>
                <a:effectLst/>
                <a:uLnTx/>
                <a:uFillTx/>
                <a:latin typeface="Segoe Print" pitchFamily="2" charset="0"/>
                <a:ea typeface="+mn-ea"/>
                <a:cs typeface="Arial" pitchFamily="34" charset="0"/>
              </a:rPr>
              <a:t>for joining us for chapel </a:t>
            </a:r>
          </a:p>
        </p:txBody>
      </p:sp>
      <p:pic>
        <p:nvPicPr>
          <p:cNvPr id="11" name="Picture 10">
            <a:extLst>
              <a:ext uri="{FF2B5EF4-FFF2-40B4-BE49-F238E27FC236}">
                <a16:creationId xmlns:a16="http://schemas.microsoft.com/office/drawing/2014/main" id="{9DF335BA-DDA0-4663-ACF8-040E5309D4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0580" y="2444496"/>
            <a:ext cx="1466826" cy="1969008"/>
          </a:xfrm>
          <a:prstGeom prst="rect">
            <a:avLst/>
          </a:prstGeom>
        </p:spPr>
      </p:pic>
      <p:pic>
        <p:nvPicPr>
          <p:cNvPr id="12" name="Picture 2" descr="http://www.fbcep.org/hp_wordpress/wp-content/uploads/2012/09/God-Loves-You.png">
            <a:extLst>
              <a:ext uri="{FF2B5EF4-FFF2-40B4-BE49-F238E27FC236}">
                <a16:creationId xmlns:a16="http://schemas.microsoft.com/office/drawing/2014/main" id="{43776411-82C0-4723-AAF1-E5834F10849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10106" y="2682687"/>
            <a:ext cx="2483945" cy="149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709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http://www.photos-public-domain.com/wp-content/uploads/2011/11/ivory-off-white-paper-texture-with-flecks.jpg"/>
          <p:cNvPicPr>
            <a:picLocks noChangeAspect="1" noChangeArrowheads="1"/>
          </p:cNvPicPr>
          <p:nvPr/>
        </p:nvPicPr>
        <p:blipFill>
          <a:blip r:embed="rId2" cstate="print"/>
          <a:stretch>
            <a:fillRect/>
          </a:stretch>
        </p:blipFill>
        <p:spPr bwMode="auto">
          <a:xfrm>
            <a:off x="0" y="-27385"/>
            <a:ext cx="12192000" cy="2088233"/>
          </a:xfrm>
          <a:prstGeom prst="rect">
            <a:avLst/>
          </a:prstGeom>
          <a:noFill/>
        </p:spPr>
      </p:pic>
      <p:sp>
        <p:nvSpPr>
          <p:cNvPr id="495628" name="Text Box 12"/>
          <p:cNvSpPr txBox="1">
            <a:spLocks noChangeArrowheads="1"/>
          </p:cNvSpPr>
          <p:nvPr/>
        </p:nvSpPr>
        <p:spPr bwMode="auto">
          <a:xfrm>
            <a:off x="1828800" y="2257145"/>
            <a:ext cx="8610600" cy="1400175"/>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10000"/>
              </a:lnSpc>
              <a:spcBef>
                <a:spcPct val="0"/>
              </a:spcBef>
              <a:spcAft>
                <a:spcPct val="0"/>
              </a:spcAft>
              <a:buClrTx/>
              <a:buSzTx/>
              <a:buFontTx/>
              <a:buNone/>
              <a:tabLst/>
              <a:defRPr/>
            </a:pPr>
            <a:endParaRPr kumimoji="0" lang="en-US" sz="5400" b="0" i="0" u="none" strike="noStrike" kern="1200" cap="none" spc="0" normalizeH="0" baseline="0" noProof="0">
              <a:ln>
                <a:noFill/>
              </a:ln>
              <a:solidFill>
                <a:srgbClr val="FFFF00"/>
              </a:solidFill>
              <a:effectLst/>
              <a:uLnTx/>
              <a:uFillTx/>
              <a:latin typeface="Trebuchet MS" pitchFamily="34" charset="0"/>
              <a:ea typeface="+mn-ea"/>
              <a:cs typeface="+mn-cs"/>
            </a:endParaRP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Trebuchet MS" pitchFamily="34" charset="0"/>
                <a:ea typeface="+mn-ea"/>
                <a:cs typeface="+mn-cs"/>
              </a:rPr>
              <a:t> </a:t>
            </a:r>
          </a:p>
        </p:txBody>
      </p:sp>
      <p:pic>
        <p:nvPicPr>
          <p:cNvPr id="1026" name="Picture 2" descr="http://www.hopegeorgetown.org/wp-content/uploads/2016/01/candles-in-cro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4350" y="-31499"/>
            <a:ext cx="3619500" cy="21526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3"/>
          <p:cNvSpPr>
            <a:spLocks noChangeArrowheads="1"/>
          </p:cNvSpPr>
          <p:nvPr/>
        </p:nvSpPr>
        <p:spPr bwMode="auto">
          <a:xfrm>
            <a:off x="1524000" y="2731425"/>
            <a:ext cx="9144000" cy="1159292"/>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ts val="300"/>
              </a:spcBef>
              <a:spcAft>
                <a:spcPts val="100"/>
              </a:spcAft>
              <a:buClrTx/>
              <a:buSzTx/>
              <a:buFontTx/>
              <a:buNone/>
              <a:tabLst/>
              <a:defRPr/>
            </a:pPr>
            <a:r>
              <a:rPr kumimoji="0" lang="en-AU" sz="5400" b="1" i="1" u="sng" strike="noStrike" kern="1200" cap="none" spc="0" normalizeH="0" baseline="0" noProof="0">
                <a:ln>
                  <a:noFill/>
                </a:ln>
                <a:solidFill>
                  <a:srgbClr val="CCFFFF"/>
                </a:solidFill>
                <a:effectLst/>
                <a:uLnTx/>
                <a:uFillTx/>
                <a:latin typeface="Comic Sans MS" pitchFamily="66" charset="0"/>
                <a:ea typeface="+mn-ea"/>
                <a:cs typeface="Arial" charset="0"/>
              </a:rPr>
              <a:t>Candle Lighting</a:t>
            </a:r>
          </a:p>
          <a:p>
            <a:pPr marL="0" marR="0" lvl="0" indent="0" algn="ctr" defTabSz="914400" rtl="0" eaLnBrk="0" fontAlgn="base" latinLnBrk="0" hangingPunct="0">
              <a:lnSpc>
                <a:spcPct val="100000"/>
              </a:lnSpc>
              <a:spcBef>
                <a:spcPts val="300"/>
              </a:spcBef>
              <a:spcAft>
                <a:spcPts val="100"/>
              </a:spcAft>
              <a:buClrTx/>
              <a:buSzTx/>
              <a:buFontTx/>
              <a:buNone/>
              <a:tabLst/>
              <a:defRPr/>
            </a:pPr>
            <a:endParaRPr kumimoji="1" lang="en-AU" sz="1200" b="0" i="0" u="none" strike="noStrike" kern="1200" cap="none" spc="0" normalizeH="0" baseline="0" noProof="0">
              <a:ln>
                <a:noFill/>
              </a:ln>
              <a:solidFill>
                <a:srgbClr val="FFFFFF"/>
              </a:solidFill>
              <a:effectLst/>
              <a:uLnTx/>
              <a:uFillTx/>
              <a:latin typeface="Arial" charset="0"/>
              <a:ea typeface="+mn-ea"/>
              <a:cs typeface="Arial" charset="0"/>
            </a:endParaRPr>
          </a:p>
        </p:txBody>
      </p:sp>
      <p:pic>
        <p:nvPicPr>
          <p:cNvPr id="3" name="Picture 2">
            <a:extLst>
              <a:ext uri="{FF2B5EF4-FFF2-40B4-BE49-F238E27FC236}">
                <a16:creationId xmlns:a16="http://schemas.microsoft.com/office/drawing/2014/main" id="{BCDE5515-225A-492D-A068-770851DB58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0612" y="4187480"/>
            <a:ext cx="2466975" cy="1847850"/>
          </a:xfrm>
          <a:prstGeom prst="rect">
            <a:avLst/>
          </a:prstGeom>
        </p:spPr>
      </p:pic>
    </p:spTree>
    <p:extLst>
      <p:ext uri="{BB962C8B-B14F-4D97-AF65-F5344CB8AC3E}">
        <p14:creationId xmlns:p14="http://schemas.microsoft.com/office/powerpoint/2010/main" val="108220417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http://www.photos-public-domain.com/wp-content/uploads/2011/11/ivory-off-white-paper-texture-with-flecks.jpg"/>
          <p:cNvPicPr>
            <a:picLocks noChangeAspect="1" noChangeArrowheads="1"/>
          </p:cNvPicPr>
          <p:nvPr/>
        </p:nvPicPr>
        <p:blipFill>
          <a:blip r:embed="rId2" cstate="print"/>
          <a:stretch>
            <a:fillRect/>
          </a:stretch>
        </p:blipFill>
        <p:spPr bwMode="auto">
          <a:xfrm>
            <a:off x="0" y="-27385"/>
            <a:ext cx="12192000" cy="2148536"/>
          </a:xfrm>
          <a:prstGeom prst="rect">
            <a:avLst/>
          </a:prstGeom>
          <a:noFill/>
        </p:spPr>
      </p:pic>
      <p:sp>
        <p:nvSpPr>
          <p:cNvPr id="495628" name="Text Box 12"/>
          <p:cNvSpPr txBox="1">
            <a:spLocks noChangeArrowheads="1"/>
          </p:cNvSpPr>
          <p:nvPr/>
        </p:nvSpPr>
        <p:spPr bwMode="auto">
          <a:xfrm>
            <a:off x="1828800" y="2257145"/>
            <a:ext cx="8610600" cy="1400175"/>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10000"/>
              </a:lnSpc>
              <a:spcBef>
                <a:spcPct val="0"/>
              </a:spcBef>
              <a:spcAft>
                <a:spcPct val="0"/>
              </a:spcAft>
              <a:buClrTx/>
              <a:buSzTx/>
              <a:buFontTx/>
              <a:buNone/>
              <a:tabLst/>
              <a:defRPr/>
            </a:pPr>
            <a:endParaRPr kumimoji="0" lang="en-US" sz="5400" b="0" i="0" u="none" strike="noStrike" kern="1200" cap="none" spc="0" normalizeH="0" baseline="0" noProof="0">
              <a:ln>
                <a:noFill/>
              </a:ln>
              <a:solidFill>
                <a:srgbClr val="FFFF00"/>
              </a:solidFill>
              <a:effectLst/>
              <a:uLnTx/>
              <a:uFillTx/>
              <a:latin typeface="Trebuchet MS" pitchFamily="34" charset="0"/>
              <a:ea typeface="+mn-ea"/>
              <a:cs typeface="+mn-cs"/>
            </a:endParaRP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Trebuchet MS" pitchFamily="34" charset="0"/>
                <a:ea typeface="+mn-ea"/>
                <a:cs typeface="+mn-cs"/>
              </a:rPr>
              <a:t> </a:t>
            </a:r>
          </a:p>
        </p:txBody>
      </p:sp>
      <p:pic>
        <p:nvPicPr>
          <p:cNvPr id="1026" name="Picture 2" descr="http://www.hopegeorgetown.org/wp-content/uploads/2016/01/candles-in-cro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4350" y="-31499"/>
            <a:ext cx="3619500" cy="21526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3"/>
          <p:cNvSpPr>
            <a:spLocks noChangeArrowheads="1"/>
          </p:cNvSpPr>
          <p:nvPr/>
        </p:nvSpPr>
        <p:spPr bwMode="auto">
          <a:xfrm>
            <a:off x="1524000" y="2731425"/>
            <a:ext cx="9144000" cy="1159292"/>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ts val="300"/>
              </a:spcBef>
              <a:spcAft>
                <a:spcPts val="100"/>
              </a:spcAft>
              <a:buClrTx/>
              <a:buSzTx/>
              <a:buFontTx/>
              <a:buNone/>
              <a:tabLst/>
              <a:defRPr/>
            </a:pPr>
            <a:r>
              <a:rPr kumimoji="0" lang="en-AU" sz="5400" b="1" i="1" u="sng" strike="noStrike" kern="1200" cap="none" spc="0" normalizeH="0" baseline="0" noProof="0">
                <a:ln>
                  <a:noFill/>
                </a:ln>
                <a:solidFill>
                  <a:srgbClr val="CCFFFF"/>
                </a:solidFill>
                <a:effectLst/>
                <a:uLnTx/>
                <a:uFillTx/>
                <a:latin typeface="Comic Sans MS" pitchFamily="66" charset="0"/>
                <a:ea typeface="+mn-ea"/>
                <a:cs typeface="Arial" charset="0"/>
              </a:rPr>
              <a:t>Candle Lighting</a:t>
            </a:r>
          </a:p>
          <a:p>
            <a:pPr marL="0" marR="0" lvl="0" indent="0" algn="ctr" defTabSz="914400" rtl="0" eaLnBrk="0" fontAlgn="base" latinLnBrk="0" hangingPunct="0">
              <a:lnSpc>
                <a:spcPct val="100000"/>
              </a:lnSpc>
              <a:spcBef>
                <a:spcPts val="300"/>
              </a:spcBef>
              <a:spcAft>
                <a:spcPts val="100"/>
              </a:spcAft>
              <a:buClrTx/>
              <a:buSzTx/>
              <a:buFontTx/>
              <a:buNone/>
              <a:tabLst/>
              <a:defRPr/>
            </a:pPr>
            <a:endParaRPr kumimoji="1" lang="en-AU" sz="12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2" name="TextBox 1">
            <a:extLst>
              <a:ext uri="{FF2B5EF4-FFF2-40B4-BE49-F238E27FC236}">
                <a16:creationId xmlns:a16="http://schemas.microsoft.com/office/drawing/2014/main" id="{E405B22B-E98F-4BAB-9DF1-AB89E2276F90}"/>
              </a:ext>
            </a:extLst>
          </p:cNvPr>
          <p:cNvSpPr txBox="1"/>
          <p:nvPr/>
        </p:nvSpPr>
        <p:spPr>
          <a:xfrm>
            <a:off x="1692677" y="4119240"/>
            <a:ext cx="8833281" cy="243143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44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Please be quiet as the candles are lit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2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4400" b="0" i="1" u="none" strike="noStrike" kern="1200" cap="none" spc="0" normalizeH="0" baseline="0" noProof="0">
                <a:ln>
                  <a:noFill/>
                </a:ln>
                <a:solidFill>
                  <a:srgbClr val="FFFF00"/>
                </a:solidFill>
                <a:effectLst/>
                <a:uLnTx/>
                <a:uFillTx/>
                <a:latin typeface="Calibri" panose="020F0502020204030204" pitchFamily="34" charset="0"/>
                <a:ea typeface="+mn-ea"/>
                <a:cs typeface="Calibri" panose="020F0502020204030204" pitchFamily="34" charset="0"/>
              </a:rPr>
              <a:t>Lighting the candles reminds us that God is with us</a:t>
            </a:r>
          </a:p>
        </p:txBody>
      </p:sp>
    </p:spTree>
    <p:extLst>
      <p:ext uri="{BB962C8B-B14F-4D97-AF65-F5344CB8AC3E}">
        <p14:creationId xmlns:p14="http://schemas.microsoft.com/office/powerpoint/2010/main" val="152714482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BE3B28-0858-4D04-8FCB-60B6B9474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523" y="-8849"/>
            <a:ext cx="10367594" cy="6866849"/>
          </a:xfrm>
          <a:prstGeom prst="rect">
            <a:avLst/>
          </a:prstGeom>
        </p:spPr>
      </p:pic>
      <p:sp>
        <p:nvSpPr>
          <p:cNvPr id="4" name="TextBox 3">
            <a:extLst>
              <a:ext uri="{FF2B5EF4-FFF2-40B4-BE49-F238E27FC236}">
                <a16:creationId xmlns:a16="http://schemas.microsoft.com/office/drawing/2014/main" id="{862234EA-B179-4336-BDD2-A20E0BE31A42}"/>
              </a:ext>
            </a:extLst>
          </p:cNvPr>
          <p:cNvSpPr txBox="1"/>
          <p:nvPr/>
        </p:nvSpPr>
        <p:spPr>
          <a:xfrm>
            <a:off x="2213162" y="477726"/>
            <a:ext cx="7765676" cy="193899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6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Let’s say the Invocation together</a:t>
            </a:r>
          </a:p>
        </p:txBody>
      </p:sp>
    </p:spTree>
    <p:extLst>
      <p:ext uri="{BB962C8B-B14F-4D97-AF65-F5344CB8AC3E}">
        <p14:creationId xmlns:p14="http://schemas.microsoft.com/office/powerpoint/2010/main" val="2175745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http://www.photos-public-domain.com/wp-content/uploads/2011/11/ivory-off-white-paper-texture-with-flecks.jpg"/>
          <p:cNvPicPr>
            <a:picLocks noChangeAspect="1" noChangeArrowheads="1"/>
          </p:cNvPicPr>
          <p:nvPr/>
        </p:nvPicPr>
        <p:blipFill>
          <a:blip r:embed="rId2" cstate="print"/>
          <a:stretch>
            <a:fillRect/>
          </a:stretch>
        </p:blipFill>
        <p:spPr bwMode="auto">
          <a:xfrm>
            <a:off x="0" y="-27385"/>
            <a:ext cx="12192000" cy="2088233"/>
          </a:xfrm>
          <a:prstGeom prst="rect">
            <a:avLst/>
          </a:prstGeom>
          <a:noFill/>
        </p:spPr>
      </p:pic>
      <p:sp>
        <p:nvSpPr>
          <p:cNvPr id="495628" name="Text Box 12"/>
          <p:cNvSpPr txBox="1">
            <a:spLocks noChangeArrowheads="1"/>
          </p:cNvSpPr>
          <p:nvPr/>
        </p:nvSpPr>
        <p:spPr bwMode="auto">
          <a:xfrm>
            <a:off x="1828800" y="2057449"/>
            <a:ext cx="8610600" cy="1400175"/>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10000"/>
              </a:lnSpc>
              <a:spcBef>
                <a:spcPct val="0"/>
              </a:spcBef>
              <a:spcAft>
                <a:spcPct val="0"/>
              </a:spcAft>
              <a:buClrTx/>
              <a:buSzTx/>
              <a:buFontTx/>
              <a:buNone/>
              <a:tabLst/>
              <a:defRPr/>
            </a:pPr>
            <a:endParaRPr kumimoji="0" lang="en-US" sz="5400" b="0" i="0" u="none" strike="noStrike" kern="1200" cap="none" spc="0" normalizeH="0" baseline="0" noProof="0">
              <a:ln>
                <a:noFill/>
              </a:ln>
              <a:solidFill>
                <a:srgbClr val="FFFF00"/>
              </a:solidFill>
              <a:effectLst/>
              <a:uLnTx/>
              <a:uFillTx/>
              <a:latin typeface="Trebuchet MS" pitchFamily="34" charset="0"/>
              <a:ea typeface="+mn-ea"/>
              <a:cs typeface="+mn-cs"/>
            </a:endParaRP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Trebuchet MS" pitchFamily="34" charset="0"/>
                <a:ea typeface="+mn-ea"/>
                <a:cs typeface="+mn-cs"/>
              </a:rPr>
              <a:t> </a:t>
            </a:r>
          </a:p>
        </p:txBody>
      </p:sp>
      <p:sp>
        <p:nvSpPr>
          <p:cNvPr id="495629" name="Rectangle 13"/>
          <p:cNvSpPr>
            <a:spLocks noChangeArrowheads="1"/>
          </p:cNvSpPr>
          <p:nvPr/>
        </p:nvSpPr>
        <p:spPr bwMode="auto">
          <a:xfrm>
            <a:off x="1524000" y="2181454"/>
            <a:ext cx="9144000" cy="4619213"/>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ts val="300"/>
              </a:spcBef>
              <a:spcAft>
                <a:spcPts val="100"/>
              </a:spcAft>
              <a:buClrTx/>
              <a:buSzTx/>
              <a:buFontTx/>
              <a:buNone/>
              <a:tabLst/>
              <a:defRPr/>
            </a:pPr>
            <a:r>
              <a:rPr kumimoji="0" lang="en-AU" sz="3800" b="1" i="1" u="sng" strike="noStrike" kern="1200" cap="none" spc="0" normalizeH="0" baseline="0" noProof="0">
                <a:ln>
                  <a:noFill/>
                </a:ln>
                <a:solidFill>
                  <a:srgbClr val="CCFFFF"/>
                </a:solidFill>
                <a:effectLst/>
                <a:uLnTx/>
                <a:uFillTx/>
                <a:latin typeface="Comic Sans MS" pitchFamily="66" charset="0"/>
                <a:ea typeface="+mn-ea"/>
                <a:cs typeface="Arial" charset="0"/>
              </a:rPr>
              <a:t>Invocation</a:t>
            </a:r>
          </a:p>
          <a:p>
            <a:pPr marL="0" marR="0" lvl="0" indent="0" algn="ctr" defTabSz="914400" rtl="0" eaLnBrk="0" fontAlgn="base" latinLnBrk="0" hangingPunct="0">
              <a:lnSpc>
                <a:spcPct val="100000"/>
              </a:lnSpc>
              <a:spcBef>
                <a:spcPts val="300"/>
              </a:spcBef>
              <a:spcAft>
                <a:spcPts val="100"/>
              </a:spcAft>
              <a:buClrTx/>
              <a:buSzTx/>
              <a:buFontTx/>
              <a:buNone/>
              <a:tabLst/>
              <a:defRPr/>
            </a:pPr>
            <a:endParaRPr kumimoji="1" lang="en-AU" sz="1200" b="0" i="0" u="none" strike="noStrike" kern="1200" cap="none" spc="0" normalizeH="0" baseline="0" noProof="0">
              <a:ln>
                <a:noFill/>
              </a:ln>
              <a:solidFill>
                <a:srgbClr val="FFFFFF"/>
              </a:solidFill>
              <a:effectLst/>
              <a:uLnTx/>
              <a:uFillTx/>
              <a:latin typeface="Arial" charset="0"/>
              <a:ea typeface="+mn-ea"/>
              <a:cs typeface="Arial" charset="0"/>
            </a:endParaRPr>
          </a:p>
          <a:p>
            <a:pPr marL="685800" marR="0" lvl="0" indent="-68580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a:ln>
                  <a:noFill/>
                </a:ln>
                <a:solidFill>
                  <a:prstClr val="white"/>
                </a:solidFill>
                <a:effectLst/>
                <a:uLnTx/>
                <a:uFillTx/>
                <a:latin typeface="Arial Narrow" panose="020B0606020202030204" pitchFamily="34" charset="0"/>
                <a:ea typeface="ＭＳ Ｐゴシック" pitchFamily="34" charset="-128"/>
                <a:cs typeface="Arial" pitchFamily="34" charset="0"/>
              </a:rPr>
              <a:t>In the name of the Father.</a:t>
            </a:r>
          </a:p>
          <a:p>
            <a:pPr marL="685800" marR="0" lvl="0" indent="-68580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a:ln>
                  <a:noFill/>
                </a:ln>
                <a:solidFill>
                  <a:prstClr val="white"/>
                </a:solidFill>
                <a:effectLst/>
                <a:uLnTx/>
                <a:uFillTx/>
                <a:latin typeface="Arial Narrow" panose="020B0606020202030204" pitchFamily="34" charset="0"/>
                <a:ea typeface="ＭＳ Ｐゴシック" pitchFamily="34" charset="-128"/>
                <a:cs typeface="Arial" pitchFamily="34" charset="0"/>
              </a:rPr>
              <a:t>In the name of the Son.</a:t>
            </a:r>
          </a:p>
          <a:p>
            <a:pPr marL="685800" marR="0" lvl="0" indent="-68580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a:ln>
                  <a:noFill/>
                </a:ln>
                <a:solidFill>
                  <a:prstClr val="white"/>
                </a:solidFill>
                <a:effectLst/>
                <a:uLnTx/>
                <a:uFillTx/>
                <a:latin typeface="Arial Narrow" panose="020B0606020202030204" pitchFamily="34" charset="0"/>
                <a:ea typeface="ＭＳ Ｐゴシック" pitchFamily="34" charset="-128"/>
                <a:cs typeface="Arial" pitchFamily="34" charset="0"/>
              </a:rPr>
              <a:t>In the name of the Holy Spirit.</a:t>
            </a:r>
          </a:p>
          <a:p>
            <a:pPr marL="685800" marR="0" lvl="0" indent="-68580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a:ln>
                  <a:noFill/>
                </a:ln>
                <a:solidFill>
                  <a:prstClr val="white"/>
                </a:solidFill>
                <a:effectLst/>
                <a:uLnTx/>
                <a:uFillTx/>
                <a:latin typeface="Arial Narrow" panose="020B0606020202030204" pitchFamily="34" charset="0"/>
                <a:ea typeface="ＭＳ Ｐゴシック" pitchFamily="34" charset="-128"/>
                <a:cs typeface="Arial" pitchFamily="34" charset="0"/>
              </a:rPr>
              <a:t>Amen.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2086" y="-14231"/>
            <a:ext cx="1667828" cy="2084785"/>
          </a:xfrm>
          <a:prstGeom prst="rect">
            <a:avLst/>
          </a:prstGeom>
        </p:spPr>
      </p:pic>
    </p:spTree>
    <p:extLst>
      <p:ext uri="{BB962C8B-B14F-4D97-AF65-F5344CB8AC3E}">
        <p14:creationId xmlns:p14="http://schemas.microsoft.com/office/powerpoint/2010/main" val="8798830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http://www.photos-public-domain.com/wp-content/uploads/2011/11/ivory-off-white-paper-texture-with-flecks.jpg"/>
          <p:cNvPicPr>
            <a:picLocks noChangeAspect="1" noChangeArrowheads="1"/>
          </p:cNvPicPr>
          <p:nvPr/>
        </p:nvPicPr>
        <p:blipFill>
          <a:blip r:embed="rId2" cstate="print"/>
          <a:stretch>
            <a:fillRect/>
          </a:stretch>
        </p:blipFill>
        <p:spPr bwMode="auto">
          <a:xfrm>
            <a:off x="0" y="-55665"/>
            <a:ext cx="12192000" cy="3229789"/>
          </a:xfrm>
          <a:prstGeom prst="rect">
            <a:avLst/>
          </a:prstGeom>
          <a:noFill/>
        </p:spPr>
      </p:pic>
      <p:sp>
        <p:nvSpPr>
          <p:cNvPr id="495629" name="Rectangle 13"/>
          <p:cNvSpPr>
            <a:spLocks noChangeArrowheads="1"/>
          </p:cNvSpPr>
          <p:nvPr/>
        </p:nvSpPr>
        <p:spPr bwMode="auto">
          <a:xfrm>
            <a:off x="0" y="2785802"/>
            <a:ext cx="12192000" cy="2728952"/>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ts val="300"/>
              </a:spcBef>
              <a:spcAft>
                <a:spcPts val="100"/>
              </a:spcAft>
              <a:buClrTx/>
              <a:buSzTx/>
              <a:buFontTx/>
              <a:buNone/>
              <a:tabLst/>
              <a:defRPr/>
            </a:pPr>
            <a:r>
              <a:rPr kumimoji="0" lang="en-AU" sz="8800" b="1" i="1" u="sng" strike="noStrike" kern="1200" cap="none" spc="0" normalizeH="0" baseline="0" noProof="0" dirty="0">
                <a:ln>
                  <a:noFill/>
                </a:ln>
                <a:solidFill>
                  <a:srgbClr val="CCFFFF"/>
                </a:solidFill>
                <a:effectLst/>
                <a:uLnTx/>
                <a:uFillTx/>
                <a:latin typeface="Comic Sans MS" pitchFamily="66" charset="0"/>
                <a:ea typeface="+mn-ea"/>
                <a:cs typeface="Arial" charset="0"/>
              </a:rPr>
              <a:t>Song</a:t>
            </a:r>
          </a:p>
          <a:p>
            <a:pPr marL="0" marR="0" lvl="0" indent="0" algn="ctr" defTabSz="914400" rtl="0" eaLnBrk="0" fontAlgn="base" latinLnBrk="0" hangingPunct="0">
              <a:lnSpc>
                <a:spcPct val="100000"/>
              </a:lnSpc>
              <a:spcBef>
                <a:spcPts val="300"/>
              </a:spcBef>
              <a:spcAft>
                <a:spcPts val="100"/>
              </a:spcAft>
              <a:buClrTx/>
              <a:buSzTx/>
              <a:buFontTx/>
              <a:buNone/>
              <a:tabLst/>
              <a:defRPr/>
            </a:pPr>
            <a:r>
              <a:rPr kumimoji="0" lang="en-AU" sz="8000" b="0" i="0" u="none" strike="noStrike" kern="1200" cap="none" spc="0" normalizeH="0" baseline="0" noProof="0" dirty="0">
                <a:ln>
                  <a:noFill/>
                </a:ln>
                <a:solidFill>
                  <a:srgbClr val="FFFF00"/>
                </a:solidFill>
                <a:effectLst/>
                <a:uLnTx/>
                <a:uFillTx/>
                <a:latin typeface="Corbel" panose="020B0503020204020204" pitchFamily="34" charset="0"/>
                <a:ea typeface="+mn-ea"/>
                <a:cs typeface="Arial" panose="020B0604020202020204" pitchFamily="34" charset="0"/>
              </a:rPr>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7781" y="115980"/>
            <a:ext cx="8650636" cy="2753785"/>
          </a:xfrm>
          <a:prstGeom prst="rect">
            <a:avLst/>
          </a:prstGeom>
        </p:spPr>
      </p:pic>
    </p:spTree>
    <p:extLst>
      <p:ext uri="{BB962C8B-B14F-4D97-AF65-F5344CB8AC3E}">
        <p14:creationId xmlns:p14="http://schemas.microsoft.com/office/powerpoint/2010/main" val="2512498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tanoiachurch.org/wp-content/uploads/2014/08/boy_reading_bible_bann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947" y="3156452"/>
            <a:ext cx="5751263" cy="272689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3"/>
          <p:cNvSpPr>
            <a:spLocks noChangeArrowheads="1"/>
          </p:cNvSpPr>
          <p:nvPr/>
        </p:nvSpPr>
        <p:spPr bwMode="auto">
          <a:xfrm>
            <a:off x="0" y="393638"/>
            <a:ext cx="7031115" cy="2554545"/>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AU" sz="80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Tempus Sans ITC" panose="04020404030D07020202" pitchFamily="82" charset="0"/>
                <a:ea typeface="+mn-ea"/>
                <a:cs typeface="Arial" pitchFamily="34" charset="0"/>
              </a:rPr>
              <a:t>BIBLE READING</a:t>
            </a:r>
          </a:p>
        </p:txBody>
      </p:sp>
      <p:pic>
        <p:nvPicPr>
          <p:cNvPr id="3" name="Picture 2">
            <a:extLst>
              <a:ext uri="{FF2B5EF4-FFF2-40B4-BE49-F238E27FC236}">
                <a16:creationId xmlns:a16="http://schemas.microsoft.com/office/drawing/2014/main" id="{9E23D6C9-FB71-4F05-BE55-9CDE34E3D4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6664" y="0"/>
            <a:ext cx="5365336" cy="6858000"/>
          </a:xfrm>
          <a:prstGeom prst="rect">
            <a:avLst/>
          </a:prstGeom>
        </p:spPr>
      </p:pic>
    </p:spTree>
    <p:extLst>
      <p:ext uri="{BB962C8B-B14F-4D97-AF65-F5344CB8AC3E}">
        <p14:creationId xmlns:p14="http://schemas.microsoft.com/office/powerpoint/2010/main" val="139555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29" name="Rectangle 13"/>
          <p:cNvSpPr>
            <a:spLocks noChangeArrowheads="1"/>
          </p:cNvSpPr>
          <p:nvPr/>
        </p:nvSpPr>
        <p:spPr bwMode="auto">
          <a:xfrm>
            <a:off x="1524000" y="2336002"/>
            <a:ext cx="9144000" cy="1015663"/>
          </a:xfrm>
          <a:prstGeom prst="rect">
            <a:avLst/>
          </a:prstGeom>
          <a:noFill/>
          <a:ln w="9525">
            <a:noFill/>
            <a:miter lim="800000"/>
            <a:headEnd/>
            <a:tailEnd/>
          </a:ln>
        </p:spPr>
        <p:txBody>
          <a:bodyPr wrap="square">
            <a:spAutoFit/>
          </a:bodyPr>
          <a:lstStyle/>
          <a:p>
            <a:pPr algn="ctr" eaLnBrk="0" fontAlgn="base" hangingPunct="0">
              <a:defRPr/>
            </a:pPr>
            <a:r>
              <a:rPr lang="en-AU" sz="6000" i="1" u="sng">
                <a:solidFill>
                  <a:srgbClr val="CCFFFF"/>
                </a:solidFill>
                <a:latin typeface="Comic Sans MS" pitchFamily="66" charset="0"/>
                <a:cs typeface="Arial" charset="0"/>
              </a:rPr>
              <a:t>BIBLE READINGS</a:t>
            </a:r>
            <a:endParaRPr lang="en-AU" sz="6000" b="1" kern="0">
              <a:solidFill>
                <a:srgbClr val="FFFFFF"/>
              </a:solidFill>
              <a:latin typeface="Arial" pitchFamily="34" charset="0"/>
              <a:cs typeface="Arial" pitchFamily="34" charset="0"/>
            </a:endParaRPr>
          </a:p>
        </p:txBody>
      </p:sp>
      <p:pic>
        <p:nvPicPr>
          <p:cNvPr id="1026" name="Picture 2" descr="http://metanoiachurch.org/wp-content/uploads/2014/08/boy_reading_bible_bann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002294"/>
            <a:ext cx="8839200" cy="4191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3"/>
          <p:cNvSpPr>
            <a:spLocks noChangeArrowheads="1"/>
          </p:cNvSpPr>
          <p:nvPr/>
        </p:nvSpPr>
        <p:spPr bwMode="auto">
          <a:xfrm>
            <a:off x="0" y="393638"/>
            <a:ext cx="12192000" cy="1323439"/>
          </a:xfrm>
          <a:prstGeom prst="rect">
            <a:avLst/>
          </a:prstGeom>
          <a:noFill/>
          <a:ln w="9525">
            <a:noFill/>
            <a:miter lim="800000"/>
            <a:headEnd/>
            <a:tailEnd/>
          </a:ln>
        </p:spPr>
        <p:txBody>
          <a:bodyPr wrap="square" lIns="91440" tIns="45720" rIns="91440" bIns="45720" anchor="t">
            <a:spAutoFit/>
          </a:bodyPr>
          <a:lstStyle/>
          <a:p>
            <a:pPr algn="ctr">
              <a:defRPr/>
            </a:pPr>
            <a:r>
              <a:rPr lang="en-AU" sz="8000" b="1" kern="0" dirty="0">
                <a:solidFill>
                  <a:srgbClr val="FFFF00"/>
                </a:solidFill>
                <a:effectLst>
                  <a:outerShdw blurRad="38100" dist="38100" dir="2700000" algn="tl">
                    <a:srgbClr val="000000">
                      <a:alpha val="43137"/>
                    </a:srgbClr>
                  </a:outerShdw>
                </a:effectLst>
                <a:latin typeface="Tempus Sans ITC"/>
                <a:cs typeface="Arial"/>
              </a:rPr>
              <a:t>John  20: 31 – 32</a:t>
            </a:r>
            <a:endParaRPr lang="en-US" dirty="0"/>
          </a:p>
        </p:txBody>
      </p:sp>
    </p:spTree>
    <p:extLst>
      <p:ext uri="{BB962C8B-B14F-4D97-AF65-F5344CB8AC3E}">
        <p14:creationId xmlns:p14="http://schemas.microsoft.com/office/powerpoint/2010/main" val="4046868916"/>
      </p:ext>
    </p:extLst>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Tour Quiz Bowl">
  <a:themeElements>
    <a:clrScheme name="Tour Quiz Bow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our Quiz Bowl">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Tour Quiz Bow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our Quiz Bow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our Quiz Bow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our Quiz Bow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our Quiz Bow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our Quiz Bow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our Quiz Bow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7E3279E-FE3E-4B67-B8EC-872B481ABC42}" vid="{9F55D857-EA67-41C2-951B-A1AEE2DD84C2}"/>
    </a:ext>
  </a:extLst>
</a:theme>
</file>

<file path=ppt/theme/theme5.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Custom Design">
  <a:themeElements>
    <a:clrScheme name="1_Custom Design 13">
      <a:dk1>
        <a:srgbClr val="336699"/>
      </a:dk1>
      <a:lt1>
        <a:srgbClr val="F8F8F8"/>
      </a:lt1>
      <a:dk2>
        <a:srgbClr val="080808"/>
      </a:dk2>
      <a:lt2>
        <a:srgbClr val="F8F8F8"/>
      </a:lt2>
      <a:accent1>
        <a:srgbClr val="003399"/>
      </a:accent1>
      <a:accent2>
        <a:srgbClr val="468A4B"/>
      </a:accent2>
      <a:accent3>
        <a:srgbClr val="AAAAAA"/>
      </a:accent3>
      <a:accent4>
        <a:srgbClr val="D4D4D4"/>
      </a:accent4>
      <a:accent5>
        <a:srgbClr val="AAADCA"/>
      </a:accent5>
      <a:accent6>
        <a:srgbClr val="3F7D43"/>
      </a:accent6>
      <a:hlink>
        <a:srgbClr val="66CCFF"/>
      </a:hlink>
      <a:folHlink>
        <a:srgbClr val="F0E500"/>
      </a:folHlink>
    </a:clrScheme>
    <a:fontScheme name="1_Custom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336699"/>
        </a:dk1>
        <a:lt1>
          <a:srgbClr val="F8F8F8"/>
        </a:lt1>
        <a:dk2>
          <a:srgbClr val="080808"/>
        </a:dk2>
        <a:lt2>
          <a:srgbClr val="F8F8F8"/>
        </a:lt2>
        <a:accent1>
          <a:srgbClr val="003399"/>
        </a:accent1>
        <a:accent2>
          <a:srgbClr val="468A4B"/>
        </a:accent2>
        <a:accent3>
          <a:srgbClr val="AAAAAA"/>
        </a:accent3>
        <a:accent4>
          <a:srgbClr val="D4D4D4"/>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154EF8AA6BD164C947AA4ECC57195D0" ma:contentTypeVersion="28" ma:contentTypeDescription="Create a new document." ma:contentTypeScope="" ma:versionID="68c8f18c91e8ea63c3b71ac9606cf70a">
  <xsd:schema xmlns:xsd="http://www.w3.org/2001/XMLSchema" xmlns:xs="http://www.w3.org/2001/XMLSchema" xmlns:p="http://schemas.microsoft.com/office/2006/metadata/properties" xmlns:ns3="963a7c02-8020-4d65-b141-0b649236c8c1" xmlns:ns4="478caad7-194b-44df-bb5f-292d851a2f79" targetNamespace="http://schemas.microsoft.com/office/2006/metadata/properties" ma:root="true" ma:fieldsID="da259f86f9f6777186dfe333a7c408e2" ns3:_="" ns4:_="">
    <xsd:import namespace="963a7c02-8020-4d65-b141-0b649236c8c1"/>
    <xsd:import namespace="478caad7-194b-44df-bb5f-292d851a2f79"/>
    <xsd:element name="properties">
      <xsd:complexType>
        <xsd:sequence>
          <xsd:element name="documentManagement">
            <xsd:complexType>
              <xsd:all>
                <xsd:element ref="ns3:SharedWithDetails" minOccurs="0"/>
                <xsd:element ref="ns3:SharedWithUsers" minOccurs="0"/>
                <xsd:element ref="ns3:SharingHintHash" minOccurs="0"/>
                <xsd:element ref="ns4:NotebookType" minOccurs="0"/>
                <xsd:element ref="ns4:FolderType" minOccurs="0"/>
                <xsd:element ref="ns4:Owner" minOccurs="0"/>
                <xsd:element ref="ns4:DefaultSectionNam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AutoKeyPoints" minOccurs="0"/>
                <xsd:element ref="ns4:MediaServiceKeyPoints" minOccurs="0"/>
                <xsd:element ref="ns4:MediaServiceGenerationTime" minOccurs="0"/>
                <xsd:element ref="ns4:MediaServiceEventHashCode" minOccurs="0"/>
                <xsd:element ref="ns4:MediaServiceOCR" minOccurs="0"/>
                <xsd:element ref="ns4:MediaLengthInSecond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a7c02-8020-4d65-b141-0b649236c8c1" elementFormDefault="qualified">
    <xsd:import namespace="http://schemas.microsoft.com/office/2006/documentManagement/types"/>
    <xsd:import namespace="http://schemas.microsoft.com/office/infopath/2007/PartnerControls"/>
    <xsd:element name="SharedWithDetails" ma:index="8" nillable="true" ma:displayName="Shared With Details"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8caad7-194b-44df-bb5f-292d851a2f79"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_Registration_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MediaServiceMetadata" ma:index="24" nillable="true" ma:displayName="MediaServiceMetadata" ma:description="" ma:hidden="true" ma:internalName="MediaServiceMetadata" ma:readOnly="true">
      <xsd:simpleType>
        <xsd:restriction base="dms:Note"/>
      </xsd:simpleType>
    </xsd:element>
    <xsd:element name="MediaServiceFastMetadata" ma:index="25" nillable="true" ma:displayName="MediaServiceFastMetadata" ma:description="" ma:hidden="true" ma:internalName="MediaServiceFastMetadata" ma:readOnly="true">
      <xsd:simpleType>
        <xsd:restriction base="dms:Note"/>
      </xsd:simpleType>
    </xsd:element>
    <xsd:element name="MediaServiceAutoTags" ma:index="26" nillable="true" ma:displayName="MediaServiceAutoTags" ma:description="" ma:internalName="MediaServiceAutoTags" ma:readOnly="true">
      <xsd:simpleType>
        <xsd:restriction base="dms:Text"/>
      </xsd:simpleType>
    </xsd:element>
    <xsd:element name="MediaServiceDateTaken" ma:index="27" nillable="true" ma:displayName="MediaServiceDateTaken" ma:description="" ma:hidden="true" ma:internalName="MediaServiceDateTaken" ma:readOnly="true">
      <xsd:simpleType>
        <xsd:restriction base="dms:Text"/>
      </xsd:simpleType>
    </xsd:element>
    <xsd:element name="MediaServiceLocation" ma:index="28" nillable="true" ma:displayName="MediaServiceLocation" ma:description="" ma:internalName="MediaServiceLocation" ma:readOnly="true">
      <xsd:simpleType>
        <xsd:restriction base="dms:Text"/>
      </xsd:simpleType>
    </xsd:element>
    <xsd:element name="MediaServiceAutoKeyPoints" ma:index="29" nillable="true" ma:displayName="MediaServiceAutoKeyPoints" ma:hidden="true" ma:internalName="MediaServiceAutoKeyPoints" ma:readOnly="true">
      <xsd:simpleType>
        <xsd:restriction base="dms:Note"/>
      </xsd:simpleType>
    </xsd:element>
    <xsd:element name="MediaServiceKeyPoints" ma:index="30" nillable="true" ma:displayName="KeyPoints" ma:internalName="MediaServiceKeyPoints" ma:readOnly="true">
      <xsd:simpleType>
        <xsd:restriction base="dms:Note">
          <xsd:maxLength value="255"/>
        </xsd:restriction>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OCR" ma:index="33" nillable="true" ma:displayName="Extracted Text" ma:internalName="MediaServiceOCR" ma:readOnly="true">
      <xsd:simpleType>
        <xsd:restriction base="dms:Note">
          <xsd:maxLength value="255"/>
        </xsd:restriction>
      </xsd:simpleType>
    </xsd:element>
    <xsd:element name="MediaLengthInSeconds" ma:index="34" nillable="true" ma:displayName="MediaLengthInSeconds" ma:hidden="true" ma:internalName="MediaLengthInSeconds" ma:readOnly="true">
      <xsd:simpleType>
        <xsd:restriction base="dms:Unknown"/>
      </xsd:simpleType>
    </xsd:element>
    <xsd:element name="MediaServiceSearchProperties" ma:index="3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faultSectionNames xmlns="478caad7-194b-44df-bb5f-292d851a2f79" xsi:nil="true"/>
    <Has_Teacher_Only_SectionGroup xmlns="478caad7-194b-44df-bb5f-292d851a2f79" xsi:nil="true"/>
    <FolderType xmlns="478caad7-194b-44df-bb5f-292d851a2f79" xsi:nil="true"/>
    <CultureName xmlns="478caad7-194b-44df-bb5f-292d851a2f79" xsi:nil="true"/>
    <Invited_Teachers xmlns="478caad7-194b-44df-bb5f-292d851a2f79" xsi:nil="true"/>
    <Owner xmlns="478caad7-194b-44df-bb5f-292d851a2f79">
      <UserInfo>
        <DisplayName/>
        <AccountId xsi:nil="true"/>
        <AccountType/>
      </UserInfo>
    </Owner>
    <AppVersion xmlns="478caad7-194b-44df-bb5f-292d851a2f79" xsi:nil="true"/>
    <NotebookType xmlns="478caad7-194b-44df-bb5f-292d851a2f79" xsi:nil="true"/>
    <Teachers xmlns="478caad7-194b-44df-bb5f-292d851a2f79">
      <UserInfo>
        <DisplayName/>
        <AccountId xsi:nil="true"/>
        <AccountType/>
      </UserInfo>
    </Teachers>
    <Students xmlns="478caad7-194b-44df-bb5f-292d851a2f79">
      <UserInfo>
        <DisplayName/>
        <AccountId xsi:nil="true"/>
        <AccountType/>
      </UserInfo>
    </Students>
    <Student_Groups xmlns="478caad7-194b-44df-bb5f-292d851a2f79">
      <UserInfo>
        <DisplayName/>
        <AccountId xsi:nil="true"/>
        <AccountType/>
      </UserInfo>
    </Student_Groups>
    <Invited_Students xmlns="478caad7-194b-44df-bb5f-292d851a2f79" xsi:nil="true"/>
    <Self_Registration_Enabled xmlns="478caad7-194b-44df-bb5f-292d851a2f79" xsi:nil="true"/>
  </documentManagement>
</p:properties>
</file>

<file path=customXml/itemProps1.xml><?xml version="1.0" encoding="utf-8"?>
<ds:datastoreItem xmlns:ds="http://schemas.openxmlformats.org/officeDocument/2006/customXml" ds:itemID="{4E0E4333-3F42-44E3-A35C-A04E455FF470}">
  <ds:schemaRefs>
    <ds:schemaRef ds:uri="http://schemas.microsoft.com/sharepoint/v3/contenttype/forms"/>
  </ds:schemaRefs>
</ds:datastoreItem>
</file>

<file path=customXml/itemProps2.xml><?xml version="1.0" encoding="utf-8"?>
<ds:datastoreItem xmlns:ds="http://schemas.openxmlformats.org/officeDocument/2006/customXml" ds:itemID="{6EA853E5-1E0B-466E-9D57-112B8452C3ED}">
  <ds:schemaRefs>
    <ds:schemaRef ds:uri="478caad7-194b-44df-bb5f-292d851a2f79"/>
    <ds:schemaRef ds:uri="963a7c02-8020-4d65-b141-0b649236c8c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DEFFF0C-281D-403A-8E2E-A45EC276154C}">
  <ds:schemaRefs>
    <ds:schemaRef ds:uri="http://www.w3.org/XML/1998/namespace"/>
    <ds:schemaRef ds:uri="http://purl.org/dc/elements/1.1/"/>
    <ds:schemaRef ds:uri="http://schemas.microsoft.com/office/2006/documentManagement/types"/>
    <ds:schemaRef ds:uri="963a7c02-8020-4d65-b141-0b649236c8c1"/>
    <ds:schemaRef ds:uri="478caad7-194b-44df-bb5f-292d851a2f79"/>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418</TotalTime>
  <Words>210</Words>
  <Application>Microsoft Office PowerPoint</Application>
  <PresentationFormat>Widescreen</PresentationFormat>
  <Paragraphs>70</Paragraphs>
  <Slides>22</Slides>
  <Notes>0</Notes>
  <HiddenSlides>0</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22</vt:i4>
      </vt:variant>
    </vt:vector>
  </HeadingPairs>
  <TitlesOfParts>
    <vt:vector size="42" baseType="lpstr">
      <vt:lpstr>aquafont</vt:lpstr>
      <vt:lpstr>ＭＳ Ｐゴシック</vt:lpstr>
      <vt:lpstr>游ゴシック</vt:lpstr>
      <vt:lpstr>Arial</vt:lpstr>
      <vt:lpstr>Arial Narrow</vt:lpstr>
      <vt:lpstr>Calibri</vt:lpstr>
      <vt:lpstr>Calibri Light</vt:lpstr>
      <vt:lpstr>Comic Sans MS</vt:lpstr>
      <vt:lpstr>Corbel</vt:lpstr>
      <vt:lpstr>Segoe Print</vt:lpstr>
      <vt:lpstr>system-ui</vt:lpstr>
      <vt:lpstr>Tempus Sans ITC</vt:lpstr>
      <vt:lpstr>Times</vt:lpstr>
      <vt:lpstr>Trebuchet MS</vt:lpstr>
      <vt:lpstr>2_Office Theme</vt:lpstr>
      <vt:lpstr>3_Tour Quiz Bowl</vt:lpstr>
      <vt:lpstr>4_Office Theme</vt:lpstr>
      <vt:lpstr>5_Office Theme</vt:lpstr>
      <vt:lpstr>6_Office Theme</vt:lpstr>
      <vt:lpstr>6_Custom Design</vt:lpstr>
      <vt:lpstr>Peace Lutheran College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Peace Lutheran College</dc:title>
  <dc:creator>Adam Eime</dc:creator>
  <cp:lastModifiedBy>Adam Eime</cp:lastModifiedBy>
  <cp:revision>49</cp:revision>
  <dcterms:created xsi:type="dcterms:W3CDTF">2022-06-02T04:20:16Z</dcterms:created>
  <dcterms:modified xsi:type="dcterms:W3CDTF">2023-05-24T21:04:12Z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0x0101008154EF8AA6BD164C947AA4ECC57195D0</vt:lpwstr>
  </property>
</Properties>
</file>