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58" r:id="rId13"/>
    <p:sldId id="274" r:id="rId14"/>
    <p:sldId id="269" r:id="rId15"/>
    <p:sldId id="259" r:id="rId16"/>
    <p:sldId id="272" r:id="rId17"/>
    <p:sldId id="270" r:id="rId18"/>
    <p:sldId id="271" r:id="rId19"/>
    <p:sldId id="273" r:id="rId2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B256-C382-4052-B2C9-0B64F71ACAEA}" type="datetimeFigureOut">
              <a:rPr lang="en-AU" smtClean="0"/>
              <a:t>15/11/2023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4CCE-83CF-402D-90EF-4EDFD4893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0456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B256-C382-4052-B2C9-0B64F71ACAEA}" type="datetimeFigureOut">
              <a:rPr lang="en-AU" smtClean="0"/>
              <a:t>15/11/2023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4CCE-83CF-402D-90EF-4EDFD4893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0968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B256-C382-4052-B2C9-0B64F71ACAEA}" type="datetimeFigureOut">
              <a:rPr lang="en-AU" smtClean="0"/>
              <a:t>15/11/2023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4CCE-83CF-402D-90EF-4EDFD4893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094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B256-C382-4052-B2C9-0B64F71ACAEA}" type="datetimeFigureOut">
              <a:rPr lang="en-AU" smtClean="0"/>
              <a:t>15/11/2023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4CCE-83CF-402D-90EF-4EDFD4893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180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B256-C382-4052-B2C9-0B64F71ACAEA}" type="datetimeFigureOut">
              <a:rPr lang="en-AU" smtClean="0"/>
              <a:t>15/11/2023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4CCE-83CF-402D-90EF-4EDFD4893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3577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B256-C382-4052-B2C9-0B64F71ACAEA}" type="datetimeFigureOut">
              <a:rPr lang="en-AU" smtClean="0"/>
              <a:t>15/11/2023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4CCE-83CF-402D-90EF-4EDFD4893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80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B256-C382-4052-B2C9-0B64F71ACAEA}" type="datetimeFigureOut">
              <a:rPr lang="en-AU" smtClean="0"/>
              <a:t>15/11/2023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4CCE-83CF-402D-90EF-4EDFD4893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425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B256-C382-4052-B2C9-0B64F71ACAEA}" type="datetimeFigureOut">
              <a:rPr lang="en-AU" smtClean="0"/>
              <a:t>15/11/2023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4CCE-83CF-402D-90EF-4EDFD4893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2658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B256-C382-4052-B2C9-0B64F71ACAEA}" type="datetimeFigureOut">
              <a:rPr lang="en-AU" smtClean="0"/>
              <a:t>15/11/2023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4CCE-83CF-402D-90EF-4EDFD4893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109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B256-C382-4052-B2C9-0B64F71ACAEA}" type="datetimeFigureOut">
              <a:rPr lang="en-AU" smtClean="0"/>
              <a:t>15/11/2023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4CCE-83CF-402D-90EF-4EDFD4893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09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B256-C382-4052-B2C9-0B64F71ACAEA}" type="datetimeFigureOut">
              <a:rPr lang="en-AU" smtClean="0"/>
              <a:t>15/11/2023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04CCE-83CF-402D-90EF-4EDFD4893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864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1B256-C382-4052-B2C9-0B64F71ACAEA}" type="datetimeFigureOut">
              <a:rPr lang="en-AU" smtClean="0"/>
              <a:t>15/11/2023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04CCE-83CF-402D-90EF-4EDFD48934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760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Can you build Noah’s ark?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807EF-4105-4677-918F-0769AF96E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2414"/>
            <a:ext cx="9906000" cy="778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0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Can you build Mount Sinai, where Moses received the 10 Commandments from God?</a:t>
            </a:r>
          </a:p>
        </p:txBody>
      </p:sp>
      <p:pic>
        <p:nvPicPr>
          <p:cNvPr id="12290" name="Picture 2" descr="Mount Sinai, Egypt">
            <a:extLst>
              <a:ext uri="{FF2B5EF4-FFF2-40B4-BE49-F238E27FC236}">
                <a16:creationId xmlns:a16="http://schemas.microsoft.com/office/drawing/2014/main" id="{426262E6-1959-45DC-AF32-948606DA0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6"/>
          <a:stretch/>
        </p:blipFill>
        <p:spPr bwMode="auto">
          <a:xfrm>
            <a:off x="0" y="667615"/>
            <a:ext cx="9906000" cy="645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22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Can you build a typical house in Jesus’ time?</a:t>
            </a:r>
          </a:p>
        </p:txBody>
      </p:sp>
      <p:pic>
        <p:nvPicPr>
          <p:cNvPr id="11266" name="Picture 2" descr="Homes - Life in the time of Jesus - LibGuides at Mater Christi College">
            <a:extLst>
              <a:ext uri="{FF2B5EF4-FFF2-40B4-BE49-F238E27FC236}">
                <a16:creationId xmlns:a16="http://schemas.microsoft.com/office/drawing/2014/main" id="{D44A9766-44E0-4119-8FC1-B20A8B4702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/>
          <a:stretch/>
        </p:blipFill>
        <p:spPr bwMode="auto">
          <a:xfrm>
            <a:off x="-556180" y="1248461"/>
            <a:ext cx="5462047" cy="466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2EC081-3117-4E2A-8DBA-428C4AF3D7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01" r="11322"/>
          <a:stretch/>
        </p:blipFill>
        <p:spPr>
          <a:xfrm>
            <a:off x="4905867" y="1248461"/>
            <a:ext cx="5462047" cy="4663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75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The Israelites were slaves in Egypt for many years. </a:t>
            </a:r>
            <a:br>
              <a:rPr lang="en-AU" b="1" dirty="0">
                <a:latin typeface="Century Gothic" panose="020B0502020202020204" pitchFamily="34" charset="0"/>
              </a:rPr>
            </a:br>
            <a:r>
              <a:rPr lang="en-AU" b="1" dirty="0">
                <a:latin typeface="Century Gothic" panose="020B0502020202020204" pitchFamily="34" charset="0"/>
              </a:rPr>
              <a:t>Can you build the pyramids of Egypt?</a:t>
            </a:r>
          </a:p>
        </p:txBody>
      </p:sp>
      <p:pic>
        <p:nvPicPr>
          <p:cNvPr id="2050" name="Picture 2" descr="Pyramids Of Egypt | Facts About Pyramids | DK Find Out">
            <a:extLst>
              <a:ext uri="{FF2B5EF4-FFF2-40B4-BE49-F238E27FC236}">
                <a16:creationId xmlns:a16="http://schemas.microsoft.com/office/drawing/2014/main" id="{BAE11AAA-482E-458F-AB82-5698F05CFC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" b="7949"/>
          <a:stretch/>
        </p:blipFill>
        <p:spPr bwMode="auto">
          <a:xfrm>
            <a:off x="0" y="971550"/>
            <a:ext cx="9906000" cy="587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86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 description available.">
            <a:extLst>
              <a:ext uri="{FF2B5EF4-FFF2-40B4-BE49-F238E27FC236}">
                <a16:creationId xmlns:a16="http://schemas.microsoft.com/office/drawing/2014/main" id="{B55B546A-0E76-466C-89C1-64FB2260AF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4" t="6080" r="13538"/>
          <a:stretch/>
        </p:blipFill>
        <p:spPr bwMode="auto">
          <a:xfrm>
            <a:off x="409575" y="923924"/>
            <a:ext cx="3581400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302FB4-E5AF-432D-9565-6A5FC9293588}"/>
              </a:ext>
            </a:extLst>
          </p:cNvPr>
          <p:cNvSpPr txBox="1"/>
          <p:nvPr/>
        </p:nvSpPr>
        <p:spPr>
          <a:xfrm>
            <a:off x="0" y="150828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The Israelites were freed from slavery in Egypt when Moses parted the Red Seas. </a:t>
            </a:r>
            <a:br>
              <a:rPr lang="en-AU" b="1" dirty="0">
                <a:latin typeface="Century Gothic" panose="020B0502020202020204" pitchFamily="34" charset="0"/>
              </a:rPr>
            </a:br>
            <a:r>
              <a:rPr lang="en-AU" b="1" dirty="0">
                <a:latin typeface="Century Gothic" panose="020B0502020202020204" pitchFamily="34" charset="0"/>
              </a:rPr>
              <a:t>Can you build a model of the parted seas?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351162-4F9D-4AE9-800E-B5C3B4B49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297" y="1762124"/>
            <a:ext cx="5608903" cy="40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24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Can you build a model of David and Goliath?</a:t>
            </a:r>
          </a:p>
        </p:txBody>
      </p:sp>
      <p:pic>
        <p:nvPicPr>
          <p:cNvPr id="1026" name="Picture 2" descr="The Jesus Storybook Bible Signed Print page 126 127 - Etsy">
            <a:extLst>
              <a:ext uri="{FF2B5EF4-FFF2-40B4-BE49-F238E27FC236}">
                <a16:creationId xmlns:a16="http://schemas.microsoft.com/office/drawing/2014/main" id="{A636A17E-ADC5-4E43-B6C0-3B0E14407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" b="2199"/>
          <a:stretch/>
        </p:blipFill>
        <p:spPr bwMode="auto">
          <a:xfrm>
            <a:off x="2644285" y="617134"/>
            <a:ext cx="4616450" cy="624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082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Can you build the boat Jesus was in when he calmed the storm?</a:t>
            </a:r>
          </a:p>
        </p:txBody>
      </p:sp>
      <p:pic>
        <p:nvPicPr>
          <p:cNvPr id="3076" name="Picture 4" descr="Secrets in the Storm - Message Magazine">
            <a:extLst>
              <a:ext uri="{FF2B5EF4-FFF2-40B4-BE49-F238E27FC236}">
                <a16:creationId xmlns:a16="http://schemas.microsoft.com/office/drawing/2014/main" id="{88718D8C-6809-4BED-B77B-1B6A727C1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545"/>
            <a:ext cx="9906000" cy="660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82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Jesus fed 5000 people with only 5 loaves of bread and 2 fish. </a:t>
            </a:r>
            <a:br>
              <a:rPr lang="en-AU" b="1" dirty="0">
                <a:latin typeface="Century Gothic" panose="020B0502020202020204" pitchFamily="34" charset="0"/>
              </a:rPr>
            </a:br>
            <a:r>
              <a:rPr lang="en-AU" b="1" dirty="0">
                <a:latin typeface="Century Gothic" panose="020B0502020202020204" pitchFamily="34" charset="0"/>
              </a:rPr>
              <a:t>Can you build a basket, fish or loaf of bread?</a:t>
            </a:r>
          </a:p>
        </p:txBody>
      </p:sp>
      <p:pic>
        <p:nvPicPr>
          <p:cNvPr id="4098" name="Picture 2" descr="Filled Full: The Feeding of the 5,000 | Lacey Presbyterian Church">
            <a:extLst>
              <a:ext uri="{FF2B5EF4-FFF2-40B4-BE49-F238E27FC236}">
                <a16:creationId xmlns:a16="http://schemas.microsoft.com/office/drawing/2014/main" id="{C739C8F0-158A-4B55-B601-C43BBA000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6" y="885825"/>
            <a:ext cx="5972174" cy="597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40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Can you build the tomb where Jesus was buried?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DF8E44-901C-49B6-804E-02ED2955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487"/>
            <a:ext cx="9906000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043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God created the planets by only speaking a word. Can you build a planet?</a:t>
            </a:r>
          </a:p>
        </p:txBody>
      </p:sp>
      <p:pic>
        <p:nvPicPr>
          <p:cNvPr id="3074" name="Picture 2" descr="The Jesus Storybook Bible Signed Print page 22-23 - Etsy Australia">
            <a:extLst>
              <a:ext uri="{FF2B5EF4-FFF2-40B4-BE49-F238E27FC236}">
                <a16:creationId xmlns:a16="http://schemas.microsoft.com/office/drawing/2014/main" id="{61DE720D-FC0F-4408-AB50-B01D62B8E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" r="3684"/>
          <a:stretch/>
        </p:blipFill>
        <p:spPr bwMode="auto">
          <a:xfrm>
            <a:off x="747712" y="520160"/>
            <a:ext cx="8410575" cy="641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568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Can you build a model of St Petri Lutheran Church?</a:t>
            </a:r>
          </a:p>
        </p:txBody>
      </p:sp>
      <p:pic>
        <p:nvPicPr>
          <p:cNvPr id="5122" name="Picture 2" descr="https://www.aussietowns.com.au/wp-content/gallery/nuriootpa-sa/IMG_6063A.jpg">
            <a:extLst>
              <a:ext uri="{FF2B5EF4-FFF2-40B4-BE49-F238E27FC236}">
                <a16:creationId xmlns:a16="http://schemas.microsoft.com/office/drawing/2014/main" id="{C618FB7F-5C97-4EC4-9150-440B505544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/>
          <a:stretch/>
        </p:blipFill>
        <p:spPr bwMode="auto">
          <a:xfrm>
            <a:off x="647700" y="713588"/>
            <a:ext cx="8610600" cy="613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61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Can you build the Tower of Babel?</a:t>
            </a:r>
          </a:p>
        </p:txBody>
      </p:sp>
      <p:pic>
        <p:nvPicPr>
          <p:cNvPr id="1026" name="Picture 2" descr="What Happened at the Tower of Babel? - Important Lessons for Kids">
            <a:extLst>
              <a:ext uri="{FF2B5EF4-FFF2-40B4-BE49-F238E27FC236}">
                <a16:creationId xmlns:a16="http://schemas.microsoft.com/office/drawing/2014/main" id="{FF4DA8D7-401E-41DB-9588-D68AD6616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1"/>
            <a:ext cx="9906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12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Can you build the house where the paralysed man was healed by Jesus?</a:t>
            </a:r>
          </a:p>
        </p:txBody>
      </p:sp>
      <p:pic>
        <p:nvPicPr>
          <p:cNvPr id="4098" name="Picture 2" descr="Loving like Jesus. A popular bible story in Mark 2:1–5… | by Ola Nikeh |  Medium">
            <a:extLst>
              <a:ext uri="{FF2B5EF4-FFF2-40B4-BE49-F238E27FC236}">
                <a16:creationId xmlns:a16="http://schemas.microsoft.com/office/drawing/2014/main" id="{E4306626-9DFC-4FCF-9B5A-3F929833C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5099"/>
            <a:ext cx="9905999" cy="771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978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Can you build the Garden of Eden?</a:t>
            </a:r>
          </a:p>
        </p:txBody>
      </p:sp>
      <p:pic>
        <p:nvPicPr>
          <p:cNvPr id="5122" name="Picture 2" descr="Garden of Eden - ePuzzle photo puzzle">
            <a:extLst>
              <a:ext uri="{FF2B5EF4-FFF2-40B4-BE49-F238E27FC236}">
                <a16:creationId xmlns:a16="http://schemas.microsoft.com/office/drawing/2014/main" id="{66E6076D-AA09-4365-A7D7-27FF0A24DB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" t="5498" r="4350" b="5498"/>
          <a:stretch/>
        </p:blipFill>
        <p:spPr bwMode="auto">
          <a:xfrm>
            <a:off x="-1" y="603315"/>
            <a:ext cx="9905999" cy="743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36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Can you build the room where Jesus and his disciples shared the last supper?</a:t>
            </a:r>
          </a:p>
        </p:txBody>
      </p:sp>
      <p:pic>
        <p:nvPicPr>
          <p:cNvPr id="6146" name="Picture 2" descr="Last Supper | Definition, Description, Significance, &amp; Art | Britannica">
            <a:extLst>
              <a:ext uri="{FF2B5EF4-FFF2-40B4-BE49-F238E27FC236}">
                <a16:creationId xmlns:a16="http://schemas.microsoft.com/office/drawing/2014/main" id="{BB98AD1A-5652-4529-BECA-3EE49FF7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5568"/>
            <a:ext cx="9906000" cy="541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47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Can you build the well where Jesus spoke with the Samaritan woman?</a:t>
            </a:r>
          </a:p>
        </p:txBody>
      </p:sp>
      <p:pic>
        <p:nvPicPr>
          <p:cNvPr id="7172" name="Picture 4" descr="What Could We Learn From Woman at the Well? - Daily Devotion">
            <a:extLst>
              <a:ext uri="{FF2B5EF4-FFF2-40B4-BE49-F238E27FC236}">
                <a16:creationId xmlns:a16="http://schemas.microsoft.com/office/drawing/2014/main" id="{58D06B1B-0541-464B-ADCF-785A676D2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819"/>
            <a:ext cx="9923282" cy="5581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72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Can you build King Solomon’s temple?</a:t>
            </a:r>
          </a:p>
        </p:txBody>
      </p:sp>
      <p:pic>
        <p:nvPicPr>
          <p:cNvPr id="8194" name="Picture 2" descr="In what manner should Solomon's temple be established? - Quora">
            <a:extLst>
              <a:ext uri="{FF2B5EF4-FFF2-40B4-BE49-F238E27FC236}">
                <a16:creationId xmlns:a16="http://schemas.microsoft.com/office/drawing/2014/main" id="{BA738E6F-AFC6-4E85-A37B-8D8E04C0A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36" y="588289"/>
            <a:ext cx="9995379" cy="747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741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Can you build a stable like the one Jesus was born in?</a:t>
            </a:r>
          </a:p>
        </p:txBody>
      </p:sp>
      <p:pic>
        <p:nvPicPr>
          <p:cNvPr id="9218" name="Picture 2" descr="Where Was Jesus Born: A Barn, Cave, or House — Youth Pastor Theologian">
            <a:extLst>
              <a:ext uri="{FF2B5EF4-FFF2-40B4-BE49-F238E27FC236}">
                <a16:creationId xmlns:a16="http://schemas.microsoft.com/office/drawing/2014/main" id="{FD692A17-FA89-4DAF-9F21-1AC634277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6621"/>
            <a:ext cx="9906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64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43A740-F7A4-441D-A2AA-972EE4B998A7}"/>
              </a:ext>
            </a:extLst>
          </p:cNvPr>
          <p:cNvSpPr txBox="1"/>
          <p:nvPr/>
        </p:nvSpPr>
        <p:spPr>
          <a:xfrm>
            <a:off x="0" y="150828"/>
            <a:ext cx="990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latin typeface="Century Gothic" panose="020B0502020202020204" pitchFamily="34" charset="0"/>
              </a:rPr>
              <a:t>Can you build a city surrounded by walls like Jericho in the Old Testament?</a:t>
            </a:r>
          </a:p>
        </p:txBody>
      </p:sp>
      <p:pic>
        <p:nvPicPr>
          <p:cNvPr id="10242" name="Picture 2" descr="Ancient Jericho: The First Walled City In History">
            <a:extLst>
              <a:ext uri="{FF2B5EF4-FFF2-40B4-BE49-F238E27FC236}">
                <a16:creationId xmlns:a16="http://schemas.microsoft.com/office/drawing/2014/main" id="{98D6DD54-FD54-4CFE-8278-3AA6C1855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801"/>
            <a:ext cx="9906000" cy="66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786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258</Words>
  <Application>Microsoft Office PowerPoint</Application>
  <PresentationFormat>A4 Paper (210x297 mm)</PresentationFormat>
  <Paragraphs>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Tennyson Jaensch</dc:creator>
  <cp:lastModifiedBy>Krahling, Libby</cp:lastModifiedBy>
  <cp:revision>14</cp:revision>
  <dcterms:created xsi:type="dcterms:W3CDTF">2023-01-18T03:27:15Z</dcterms:created>
  <dcterms:modified xsi:type="dcterms:W3CDTF">2023-11-15T03:46:48Z</dcterms:modified>
</cp:coreProperties>
</file>