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8"/>
  </p:notesMasterIdLst>
  <p:handoutMasterIdLst>
    <p:handoutMasterId r:id="rId39"/>
  </p:handoutMasterIdLst>
  <p:sldIdLst>
    <p:sldId id="325" r:id="rId4"/>
    <p:sldId id="308" r:id="rId5"/>
    <p:sldId id="259" r:id="rId6"/>
    <p:sldId id="262" r:id="rId7"/>
    <p:sldId id="260" r:id="rId8"/>
    <p:sldId id="261" r:id="rId9"/>
    <p:sldId id="264" r:id="rId10"/>
    <p:sldId id="265" r:id="rId11"/>
    <p:sldId id="266" r:id="rId12"/>
    <p:sldId id="281" r:id="rId13"/>
    <p:sldId id="282" r:id="rId14"/>
    <p:sldId id="306" r:id="rId15"/>
    <p:sldId id="309" r:id="rId16"/>
    <p:sldId id="310" r:id="rId17"/>
    <p:sldId id="311" r:id="rId18"/>
    <p:sldId id="312" r:id="rId19"/>
    <p:sldId id="314" r:id="rId20"/>
    <p:sldId id="315" r:id="rId21"/>
    <p:sldId id="316" r:id="rId22"/>
    <p:sldId id="317" r:id="rId23"/>
    <p:sldId id="313" r:id="rId24"/>
    <p:sldId id="318" r:id="rId25"/>
    <p:sldId id="319" r:id="rId26"/>
    <p:sldId id="283" r:id="rId27"/>
    <p:sldId id="321" r:id="rId28"/>
    <p:sldId id="322" r:id="rId29"/>
    <p:sldId id="323" r:id="rId30"/>
    <p:sldId id="289" r:id="rId31"/>
    <p:sldId id="291" r:id="rId32"/>
    <p:sldId id="290" r:id="rId33"/>
    <p:sldId id="292" r:id="rId34"/>
    <p:sldId id="326" r:id="rId35"/>
    <p:sldId id="324" r:id="rId36"/>
    <p:sldId id="268" r:id="rId37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94660"/>
  </p:normalViewPr>
  <p:slideViewPr>
    <p:cSldViewPr>
      <p:cViewPr varScale="1">
        <p:scale>
          <a:sx n="58" d="100"/>
          <a:sy n="58" d="100"/>
        </p:scale>
        <p:origin x="84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F62C1-9045-45FF-99C0-C6462445209C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219FC-B1F1-4A3B-9C51-DA51E7C0EC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6505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01772-5C24-4E86-997C-4C096F1BABB7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5DD51-3602-4478-8094-1B96F1D5D4C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8824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71385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95718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35089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1306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0485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25557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2920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94743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14455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29178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82458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75610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37817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58444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3781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FAA287C-15AA-49B2-8D26-290DDC1A7772}" type="slidenum">
              <a:rPr lang="en-AU">
                <a:solidFill>
                  <a:prstClr val="black"/>
                </a:solidFill>
              </a:rPr>
              <a:pPr eaLnBrk="1" hangingPunct="1"/>
              <a:t>5</a:t>
            </a:fld>
            <a:endParaRPr lang="en-A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D9F09-BB23-49F8-B5D8-B0F9B7386468}" type="slidenum">
              <a:rPr lang="en-AU">
                <a:solidFill>
                  <a:prstClr val="black"/>
                </a:solidFill>
              </a:rPr>
              <a:pPr/>
              <a:t>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453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361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37817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5DD51-3602-4478-8094-1B96F1D5D4CE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3781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8E66C-9C5F-441D-8709-5F12B44C101F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4CF5-81BD-469C-A3D0-AFA5502304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536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8E66C-9C5F-441D-8709-5F12B44C101F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4CF5-81BD-469C-A3D0-AFA5502304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7610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8E66C-9C5F-441D-8709-5F12B44C101F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4CF5-81BD-469C-A3D0-AFA5502304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6064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A79B46-8A69-4581-89A5-687ABA57B6F8}" type="slidenum">
              <a:rPr lang="en-AU">
                <a:solidFill>
                  <a:srgbClr val="000000"/>
                </a:solidFill>
              </a:rPr>
              <a:pPr/>
              <a:t>‹#›</a:t>
            </a:fld>
            <a:endParaRPr lang="en-A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862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2603F2-E46A-4627-8A1F-A4BD7F89D1C2}" type="slidenum">
              <a:rPr lang="en-AU">
                <a:solidFill>
                  <a:srgbClr val="000000"/>
                </a:solidFill>
              </a:rPr>
              <a:pPr/>
              <a:t>‹#›</a:t>
            </a:fld>
            <a:endParaRPr lang="en-A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244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C57FDC-475F-428E-8F67-BF57FDF394F1}" type="slidenum">
              <a:rPr lang="en-AU">
                <a:solidFill>
                  <a:srgbClr val="000000"/>
                </a:solidFill>
              </a:rPr>
              <a:pPr/>
              <a:t>‹#›</a:t>
            </a:fld>
            <a:endParaRPr lang="en-A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512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E358F-7390-4154-B0F2-E77104255F74}" type="slidenum">
              <a:rPr lang="en-AU">
                <a:solidFill>
                  <a:srgbClr val="000000"/>
                </a:solidFill>
              </a:rPr>
              <a:pPr/>
              <a:t>‹#›</a:t>
            </a:fld>
            <a:endParaRPr lang="en-A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953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3F8AEC-F125-49CC-A183-9C75F237E2BF}" type="slidenum">
              <a:rPr lang="en-AU">
                <a:solidFill>
                  <a:srgbClr val="000000"/>
                </a:solidFill>
              </a:rPr>
              <a:pPr/>
              <a:t>‹#›</a:t>
            </a:fld>
            <a:endParaRPr lang="en-A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3873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160598-9CC5-4BC9-AD64-015814BB35E5}" type="slidenum">
              <a:rPr lang="en-AU">
                <a:solidFill>
                  <a:srgbClr val="000000"/>
                </a:solidFill>
              </a:rPr>
              <a:pPr/>
              <a:t>‹#›</a:t>
            </a:fld>
            <a:endParaRPr lang="en-A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866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00CBF-7BC9-4A83-892F-16C7C50BDCC9}" type="slidenum">
              <a:rPr lang="en-AU">
                <a:solidFill>
                  <a:srgbClr val="000000"/>
                </a:solidFill>
              </a:rPr>
              <a:pPr/>
              <a:t>‹#›</a:t>
            </a:fld>
            <a:endParaRPr lang="en-A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3703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63FF15-B1D8-4280-BA5B-41A7C3DACBA9}" type="slidenum">
              <a:rPr lang="en-AU">
                <a:solidFill>
                  <a:srgbClr val="000000"/>
                </a:solidFill>
              </a:rPr>
              <a:pPr/>
              <a:t>‹#›</a:t>
            </a:fld>
            <a:endParaRPr lang="en-A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513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8E66C-9C5F-441D-8709-5F12B44C101F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4CF5-81BD-469C-A3D0-AFA5502304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05503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2892E4-DDFB-4B04-9F35-85E2B5357583}" type="slidenum">
              <a:rPr lang="en-AU">
                <a:solidFill>
                  <a:srgbClr val="000000"/>
                </a:solidFill>
              </a:rPr>
              <a:pPr/>
              <a:t>‹#›</a:t>
            </a:fld>
            <a:endParaRPr lang="en-A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488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118ABB-84B1-4386-96CC-4F0B93072025}" type="slidenum">
              <a:rPr lang="en-AU">
                <a:solidFill>
                  <a:srgbClr val="000000"/>
                </a:solidFill>
              </a:rPr>
              <a:pPr/>
              <a:t>‹#›</a:t>
            </a:fld>
            <a:endParaRPr lang="en-A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6678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7A2A34-D1D9-4190-A504-E0118FEBCA92}" type="slidenum">
              <a:rPr lang="en-AU">
                <a:solidFill>
                  <a:srgbClr val="000000"/>
                </a:solidFill>
              </a:rPr>
              <a:pPr/>
              <a:t>‹#›</a:t>
            </a:fld>
            <a:endParaRPr lang="en-A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0425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CF99CB-18E3-41B1-AB48-8EA2A4258B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516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6B57CD-A6F4-4F90-977A-12C57E7EBE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015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A2D8BA-606C-43A1-91D6-08C3CF8A970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4765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43322B-F6D9-440C-B401-C356CFFA8E0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8736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7C1E87-0063-4C51-B608-DD88B685DE5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3809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A19EB9-E577-49F7-A9A2-5B892341700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532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4B39A-730F-4D76-99D2-15E7C3E6C3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63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8E66C-9C5F-441D-8709-5F12B44C101F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4CF5-81BD-469C-A3D0-AFA5502304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63079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385771-5948-4485-B265-72FB1CF17A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07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D3FE7E-C24A-4C35-9667-52ED82A00C9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0014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3543A0-3579-40B8-B810-4F9106F3C7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4860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F85F31-08FC-499C-9C3B-DA516E331F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512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8E66C-9C5F-441D-8709-5F12B44C101F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4CF5-81BD-469C-A3D0-AFA5502304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5171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8E66C-9C5F-441D-8709-5F12B44C101F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4CF5-81BD-469C-A3D0-AFA5502304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0349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8E66C-9C5F-441D-8709-5F12B44C101F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4CF5-81BD-469C-A3D0-AFA5502304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119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8E66C-9C5F-441D-8709-5F12B44C101F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4CF5-81BD-469C-A3D0-AFA5502304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4513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8E66C-9C5F-441D-8709-5F12B44C101F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4CF5-81BD-469C-A3D0-AFA5502304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9525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8E66C-9C5F-441D-8709-5F12B44C101F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4CF5-81BD-469C-A3D0-AFA5502304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7794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8E66C-9C5F-441D-8709-5F12B44C101F}" type="datetimeFigureOut">
              <a:rPr lang="en-AU" smtClean="0"/>
              <a:t>1/09/2023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04CF5-81BD-469C-A3D0-AFA5502304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949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743CDEC-BC37-42FD-82AD-929D76E99C10}" type="slidenum">
              <a:rPr lang="en-A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A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395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00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FA1153-0664-437D-9215-38A2B607199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686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81" y="-27384"/>
            <a:ext cx="9206881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-62881" y="5589240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611560" y="5469031"/>
            <a:ext cx="78662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THE GREAT ESCAPE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60232" y="89942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>
                <a:solidFill>
                  <a:schemeClr val="bg1"/>
                </a:solidFill>
                <a:latin typeface="Eras Light ITC" pitchFamily="34" charset="0"/>
              </a:rPr>
              <a:t>Led by Year ….</a:t>
            </a:r>
          </a:p>
        </p:txBody>
      </p:sp>
      <p:sp>
        <p:nvSpPr>
          <p:cNvPr id="7" name="Rectangle 6"/>
          <p:cNvSpPr/>
          <p:nvPr/>
        </p:nvSpPr>
        <p:spPr>
          <a:xfrm>
            <a:off x="539552" y="57398"/>
            <a:ext cx="7492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Bold ITC" pitchFamily="34" charset="0"/>
              </a:rPr>
              <a:t>Welcome to Worship</a:t>
            </a:r>
            <a:endParaRPr lang="en-US" sz="88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Eras Bold IT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589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6" r="6566"/>
          <a:stretch/>
        </p:blipFill>
        <p:spPr bwMode="auto">
          <a:xfrm>
            <a:off x="-108520" y="0"/>
            <a:ext cx="92903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5423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y Movi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1533" y="-99392"/>
            <a:ext cx="8520947" cy="639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39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6" r="6566"/>
          <a:stretch/>
        </p:blipFill>
        <p:spPr bwMode="auto">
          <a:xfrm>
            <a:off x="-108520" y="0"/>
            <a:ext cx="92903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5842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0" t="29653" r="32525" b="19805"/>
          <a:stretch/>
        </p:blipFill>
        <p:spPr bwMode="auto">
          <a:xfrm>
            <a:off x="107504" y="72008"/>
            <a:ext cx="8978972" cy="6785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52491" y="5469031"/>
            <a:ext cx="858440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WATER INTO BLOOD</a:t>
            </a:r>
          </a:p>
        </p:txBody>
      </p:sp>
    </p:spTree>
    <p:extLst>
      <p:ext uri="{BB962C8B-B14F-4D97-AF65-F5344CB8AC3E}">
        <p14:creationId xmlns:p14="http://schemas.microsoft.com/office/powerpoint/2010/main" val="3925710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6" t="29164" r="32500" b="11579"/>
          <a:stretch/>
        </p:blipFill>
        <p:spPr bwMode="auto">
          <a:xfrm>
            <a:off x="107504" y="75492"/>
            <a:ext cx="8928994" cy="6717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-62881" y="5589240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 6"/>
          <p:cNvSpPr/>
          <p:nvPr/>
        </p:nvSpPr>
        <p:spPr>
          <a:xfrm>
            <a:off x="3088201" y="5469031"/>
            <a:ext cx="29129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FROGS</a:t>
            </a:r>
          </a:p>
        </p:txBody>
      </p:sp>
    </p:spTree>
    <p:extLst>
      <p:ext uri="{BB962C8B-B14F-4D97-AF65-F5344CB8AC3E}">
        <p14:creationId xmlns:p14="http://schemas.microsoft.com/office/powerpoint/2010/main" val="3126553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6" t="29350" r="32389" b="11394"/>
          <a:stretch/>
        </p:blipFill>
        <p:spPr bwMode="auto">
          <a:xfrm>
            <a:off x="0" y="487"/>
            <a:ext cx="9144000" cy="6895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-62881" y="5589240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3061751" y="5469031"/>
            <a:ext cx="29658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GNATS</a:t>
            </a:r>
          </a:p>
        </p:txBody>
      </p:sp>
    </p:spTree>
    <p:extLst>
      <p:ext uri="{BB962C8B-B14F-4D97-AF65-F5344CB8AC3E}">
        <p14:creationId xmlns:p14="http://schemas.microsoft.com/office/powerpoint/2010/main" val="26193359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6" t="29164" r="32279" b="11579"/>
          <a:stretch/>
        </p:blipFill>
        <p:spPr bwMode="auto">
          <a:xfrm>
            <a:off x="0" y="28559"/>
            <a:ext cx="9144000" cy="6879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-62881" y="5589240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/>
          <p:cNvSpPr/>
          <p:nvPr/>
        </p:nvSpPr>
        <p:spPr>
          <a:xfrm>
            <a:off x="2839737" y="5469031"/>
            <a:ext cx="340990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BEETLES</a:t>
            </a:r>
          </a:p>
        </p:txBody>
      </p:sp>
    </p:spTree>
    <p:extLst>
      <p:ext uri="{BB962C8B-B14F-4D97-AF65-F5344CB8AC3E}">
        <p14:creationId xmlns:p14="http://schemas.microsoft.com/office/powerpoint/2010/main" val="12973809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3" t="29009" r="32573" b="11548"/>
          <a:stretch/>
        </p:blipFill>
        <p:spPr bwMode="auto">
          <a:xfrm>
            <a:off x="0" y="0"/>
            <a:ext cx="9144000" cy="695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-62881" y="5589240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ectangle 3"/>
          <p:cNvSpPr/>
          <p:nvPr/>
        </p:nvSpPr>
        <p:spPr>
          <a:xfrm>
            <a:off x="1867517" y="5469031"/>
            <a:ext cx="535435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CATTLE DIED</a:t>
            </a:r>
          </a:p>
        </p:txBody>
      </p:sp>
    </p:spTree>
    <p:extLst>
      <p:ext uri="{BB962C8B-B14F-4D97-AF65-F5344CB8AC3E}">
        <p14:creationId xmlns:p14="http://schemas.microsoft.com/office/powerpoint/2010/main" val="2955075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6" t="29190" r="32500" b="11417"/>
          <a:stretch/>
        </p:blipFill>
        <p:spPr bwMode="auto">
          <a:xfrm>
            <a:off x="18256" y="0"/>
            <a:ext cx="9234264" cy="6849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-62881" y="5589240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ectangle 3"/>
          <p:cNvSpPr/>
          <p:nvPr/>
        </p:nvSpPr>
        <p:spPr>
          <a:xfrm>
            <a:off x="3327850" y="5469031"/>
            <a:ext cx="243368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BOILS</a:t>
            </a:r>
          </a:p>
        </p:txBody>
      </p:sp>
    </p:spTree>
    <p:extLst>
      <p:ext uri="{BB962C8B-B14F-4D97-AF65-F5344CB8AC3E}">
        <p14:creationId xmlns:p14="http://schemas.microsoft.com/office/powerpoint/2010/main" val="29550751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0" t="29257" r="32206" b="11486"/>
          <a:stretch/>
        </p:blipFill>
        <p:spPr bwMode="auto">
          <a:xfrm>
            <a:off x="0" y="7505"/>
            <a:ext cx="9144000" cy="6879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-62881" y="5589240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ectangle 3"/>
          <p:cNvSpPr/>
          <p:nvPr/>
        </p:nvSpPr>
        <p:spPr>
          <a:xfrm>
            <a:off x="2128805" y="5469031"/>
            <a:ext cx="4831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GIANT HAIL</a:t>
            </a:r>
          </a:p>
        </p:txBody>
      </p:sp>
    </p:spTree>
    <p:extLst>
      <p:ext uri="{BB962C8B-B14F-4D97-AF65-F5344CB8AC3E}">
        <p14:creationId xmlns:p14="http://schemas.microsoft.com/office/powerpoint/2010/main" val="2955075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y Movie - intro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04" y="-243408"/>
            <a:ext cx="8892480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12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3" t="29381" r="32022" b="11920"/>
          <a:stretch/>
        </p:blipFill>
        <p:spPr bwMode="auto">
          <a:xfrm>
            <a:off x="46451" y="37875"/>
            <a:ext cx="9134061" cy="6775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-62881" y="5589240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ectangle 3"/>
          <p:cNvSpPr/>
          <p:nvPr/>
        </p:nvSpPr>
        <p:spPr>
          <a:xfrm>
            <a:off x="2652185" y="5469031"/>
            <a:ext cx="378501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LOCUSTS</a:t>
            </a:r>
          </a:p>
        </p:txBody>
      </p:sp>
    </p:spTree>
    <p:extLst>
      <p:ext uri="{BB962C8B-B14F-4D97-AF65-F5344CB8AC3E}">
        <p14:creationId xmlns:p14="http://schemas.microsoft.com/office/powerpoint/2010/main" val="2955075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62881" y="5589240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 4"/>
          <p:cNvSpPr/>
          <p:nvPr/>
        </p:nvSpPr>
        <p:spPr>
          <a:xfrm>
            <a:off x="2369255" y="5469031"/>
            <a:ext cx="435087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DARKNESS</a:t>
            </a:r>
          </a:p>
        </p:txBody>
      </p:sp>
    </p:spTree>
    <p:extLst>
      <p:ext uri="{BB962C8B-B14F-4D97-AF65-F5344CB8AC3E}">
        <p14:creationId xmlns:p14="http://schemas.microsoft.com/office/powerpoint/2010/main" val="42807798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5" t="29319" r="31838" b="11052"/>
          <a:stretch/>
        </p:blipFill>
        <p:spPr bwMode="auto">
          <a:xfrm>
            <a:off x="0" y="-1"/>
            <a:ext cx="9144000" cy="682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-62881" y="5589240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ectangle 3"/>
          <p:cNvSpPr/>
          <p:nvPr/>
        </p:nvSpPr>
        <p:spPr>
          <a:xfrm>
            <a:off x="1978925" y="5469031"/>
            <a:ext cx="513153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BABIES DIED</a:t>
            </a:r>
          </a:p>
        </p:txBody>
      </p:sp>
    </p:spTree>
    <p:extLst>
      <p:ext uri="{BB962C8B-B14F-4D97-AF65-F5344CB8AC3E}">
        <p14:creationId xmlns:p14="http://schemas.microsoft.com/office/powerpoint/2010/main" val="29550751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6" r="6566"/>
          <a:stretch/>
        </p:blipFill>
        <p:spPr bwMode="auto">
          <a:xfrm>
            <a:off x="-108520" y="0"/>
            <a:ext cx="92903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98828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3" t="31812" r="32500" b="11620"/>
          <a:stretch/>
        </p:blipFill>
        <p:spPr bwMode="auto">
          <a:xfrm>
            <a:off x="-36512" y="-121024"/>
            <a:ext cx="9184837" cy="6618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-62881" y="5877272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1638198" y="5805264"/>
            <a:ext cx="621516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WE SING TO GOD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31640" y="116632"/>
            <a:ext cx="640871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3600" dirty="0"/>
              <a:t>PHARAOH, PHARAOH</a:t>
            </a:r>
          </a:p>
        </p:txBody>
      </p:sp>
    </p:spTree>
    <p:extLst>
      <p:ext uri="{BB962C8B-B14F-4D97-AF65-F5344CB8AC3E}">
        <p14:creationId xmlns:p14="http://schemas.microsoft.com/office/powerpoint/2010/main" val="2346239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haraoh Pharaoh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6512" y="764704"/>
            <a:ext cx="9154326" cy="503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19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6" t="29721" r="32500" b="11579"/>
          <a:stretch/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-62881" y="5085184"/>
            <a:ext cx="9206881" cy="151216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Rectangle 17"/>
          <p:cNvSpPr/>
          <p:nvPr/>
        </p:nvSpPr>
        <p:spPr>
          <a:xfrm>
            <a:off x="1588081" y="4941168"/>
            <a:ext cx="61975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GOD SPEAKS TO US </a:t>
            </a:r>
          </a:p>
          <a:p>
            <a:pPr algn="ctr"/>
            <a:r>
              <a:rPr lang="en-US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THROUGH PASTOR</a:t>
            </a:r>
            <a:endParaRPr lang="en-US" sz="7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Eras Light IT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9512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" t="2922" r="12346" b="12042"/>
          <a:stretch/>
        </p:blipFill>
        <p:spPr bwMode="auto">
          <a:xfrm>
            <a:off x="1" y="0"/>
            <a:ext cx="9252212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5446798" y="-27384"/>
            <a:ext cx="373371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cap="none" spc="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Bold ITC" pitchFamily="34" charset="0"/>
              </a:rPr>
              <a:t>We Pray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943601" y="1196752"/>
            <a:ext cx="3308611" cy="3785652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AU" sz="4000" b="1" dirty="0">
                <a:latin typeface="Eras Light ITC" pitchFamily="34" charset="0"/>
              </a:rPr>
              <a:t>Please fold yours hands and close your eyes as God listens to our prayers</a:t>
            </a:r>
          </a:p>
        </p:txBody>
      </p:sp>
    </p:spTree>
    <p:extLst>
      <p:ext uri="{BB962C8B-B14F-4D97-AF65-F5344CB8AC3E}">
        <p14:creationId xmlns:p14="http://schemas.microsoft.com/office/powerpoint/2010/main" val="35452618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" t="2922" r="12346" b="12042"/>
          <a:stretch/>
        </p:blipFill>
        <p:spPr bwMode="auto">
          <a:xfrm>
            <a:off x="1" y="0"/>
            <a:ext cx="9252212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866384" y="-99392"/>
            <a:ext cx="438613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6000" cap="none" spc="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Bold ITC" pitchFamily="34" charset="0"/>
              </a:rPr>
              <a:t>The Lord’s </a:t>
            </a:r>
          </a:p>
          <a:p>
            <a:pPr algn="r"/>
            <a:r>
              <a:rPr lang="en-US" sz="6000" cap="none" spc="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Bold ITC" pitchFamily="34" charset="0"/>
              </a:rPr>
              <a:t>Prayer</a:t>
            </a:r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179512" y="4005064"/>
            <a:ext cx="8856216" cy="2640723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Our Father in Heaven,</a:t>
            </a:r>
          </a:p>
          <a:p>
            <a:pPr algn="ctr"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Hallowed be your name</a:t>
            </a:r>
          </a:p>
          <a:p>
            <a:pPr algn="ctr"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Your kingdom come</a:t>
            </a:r>
          </a:p>
          <a:p>
            <a:pPr algn="ctr"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Your will be done on Earth as it is in Heaven</a:t>
            </a:r>
          </a:p>
        </p:txBody>
      </p:sp>
    </p:spTree>
    <p:extLst>
      <p:ext uri="{BB962C8B-B14F-4D97-AF65-F5344CB8AC3E}">
        <p14:creationId xmlns:p14="http://schemas.microsoft.com/office/powerpoint/2010/main" val="35514002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" t="2922" r="12346" b="12042"/>
          <a:stretch/>
        </p:blipFill>
        <p:spPr bwMode="auto">
          <a:xfrm>
            <a:off x="1" y="0"/>
            <a:ext cx="9252212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107504" y="4765442"/>
            <a:ext cx="9036496" cy="1975926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Give us today our daily bread</a:t>
            </a:r>
          </a:p>
          <a:p>
            <a:pPr algn="ctr"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And forgive us our sins as we </a:t>
            </a:r>
          </a:p>
          <a:p>
            <a:pPr algn="ctr"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forgive those who sin against us</a:t>
            </a:r>
          </a:p>
        </p:txBody>
      </p:sp>
      <p:sp>
        <p:nvSpPr>
          <p:cNvPr id="5" name="Rectangle 4"/>
          <p:cNvSpPr/>
          <p:nvPr/>
        </p:nvSpPr>
        <p:spPr>
          <a:xfrm>
            <a:off x="4866384" y="-99392"/>
            <a:ext cx="438613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6000" cap="none" spc="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Bold ITC" pitchFamily="34" charset="0"/>
              </a:rPr>
              <a:t>The Lord’s </a:t>
            </a:r>
          </a:p>
          <a:p>
            <a:pPr algn="r"/>
            <a:r>
              <a:rPr lang="en-US" sz="6000" cap="none" spc="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Bold ITC" pitchFamily="34" charset="0"/>
              </a:rPr>
              <a:t>Prayer</a:t>
            </a:r>
          </a:p>
        </p:txBody>
      </p:sp>
    </p:spTree>
    <p:extLst>
      <p:ext uri="{BB962C8B-B14F-4D97-AF65-F5344CB8AC3E}">
        <p14:creationId xmlns:p14="http://schemas.microsoft.com/office/powerpoint/2010/main" val="4105757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81" y="-27384"/>
            <a:ext cx="9206881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-62881" y="5589240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611560" y="5469031"/>
            <a:ext cx="78662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THE GREAT ESCAPE</a:t>
            </a:r>
          </a:p>
        </p:txBody>
      </p:sp>
      <p:sp>
        <p:nvSpPr>
          <p:cNvPr id="5" name="Rectangle 4"/>
          <p:cNvSpPr/>
          <p:nvPr/>
        </p:nvSpPr>
        <p:spPr>
          <a:xfrm>
            <a:off x="539552" y="57398"/>
            <a:ext cx="7492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Bold ITC" pitchFamily="34" charset="0"/>
              </a:rPr>
              <a:t>Welcome to Worship</a:t>
            </a:r>
            <a:endParaRPr lang="en-US" sz="88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Eras Bold ITC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0232" y="89942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>
                <a:solidFill>
                  <a:schemeClr val="bg1"/>
                </a:solidFill>
                <a:latin typeface="Eras Light ITC" pitchFamily="34" charset="0"/>
              </a:rPr>
              <a:t>Led by …</a:t>
            </a:r>
          </a:p>
        </p:txBody>
      </p:sp>
    </p:spTree>
    <p:extLst>
      <p:ext uri="{BB962C8B-B14F-4D97-AF65-F5344CB8AC3E}">
        <p14:creationId xmlns:p14="http://schemas.microsoft.com/office/powerpoint/2010/main" val="8527302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" t="2922" r="12346" b="12042"/>
          <a:stretch/>
        </p:blipFill>
        <p:spPr bwMode="auto">
          <a:xfrm>
            <a:off x="1" y="0"/>
            <a:ext cx="9252212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107504" y="3501008"/>
            <a:ext cx="9036496" cy="327506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/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Lead us not into temptation </a:t>
            </a:r>
          </a:p>
          <a:p>
            <a:pPr algn="ctr"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but </a:t>
            </a:r>
            <a:r>
              <a:rPr lang="en-AU" sz="3600" b="1" u="sng" dirty="0">
                <a:solidFill>
                  <a:srgbClr val="FF0000"/>
                </a:solidFill>
                <a:latin typeface="Eras Light ITC" pitchFamily="34" charset="0"/>
              </a:rPr>
              <a:t>deliver us </a:t>
            </a:r>
            <a:r>
              <a:rPr lang="en-AU" sz="3600" b="1" dirty="0">
                <a:latin typeface="Eras Light ITC" pitchFamily="34" charset="0"/>
              </a:rPr>
              <a:t>from evil</a:t>
            </a:r>
          </a:p>
          <a:p>
            <a:pPr algn="ctr"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For the kingdom, </a:t>
            </a:r>
          </a:p>
          <a:p>
            <a:pPr algn="ctr"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the power and the glory are yours</a:t>
            </a:r>
          </a:p>
          <a:p>
            <a:pPr algn="ctr"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Now and forever. Amen</a:t>
            </a:r>
          </a:p>
        </p:txBody>
      </p:sp>
      <p:sp>
        <p:nvSpPr>
          <p:cNvPr id="5" name="Rectangle 4"/>
          <p:cNvSpPr/>
          <p:nvPr/>
        </p:nvSpPr>
        <p:spPr>
          <a:xfrm>
            <a:off x="4866384" y="-99392"/>
            <a:ext cx="438613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6000" cap="none" spc="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Bold ITC" pitchFamily="34" charset="0"/>
              </a:rPr>
              <a:t>The Lord’s </a:t>
            </a:r>
          </a:p>
          <a:p>
            <a:pPr algn="r"/>
            <a:r>
              <a:rPr lang="en-US" sz="6000" cap="none" spc="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Bold ITC" pitchFamily="34" charset="0"/>
              </a:rPr>
              <a:t>Prayer</a:t>
            </a:r>
          </a:p>
        </p:txBody>
      </p:sp>
    </p:spTree>
    <p:extLst>
      <p:ext uri="{BB962C8B-B14F-4D97-AF65-F5344CB8AC3E}">
        <p14:creationId xmlns:p14="http://schemas.microsoft.com/office/powerpoint/2010/main" val="1816340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377" y="-27384"/>
            <a:ext cx="9242377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35496" y="1124744"/>
            <a:ext cx="8956675" cy="4392488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/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May the God of Moses, the Israelites and all of His chosen people, including you and me,</a:t>
            </a:r>
          </a:p>
          <a:p>
            <a:pPr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be with us always.</a:t>
            </a:r>
          </a:p>
          <a:p>
            <a:pPr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And may He remind us constantly of His ultimate rescue plan through His Son Jesus, now and forever.</a:t>
            </a:r>
          </a:p>
          <a:p>
            <a:pPr>
              <a:spcBef>
                <a:spcPct val="20000"/>
              </a:spcBef>
            </a:pPr>
            <a:r>
              <a:rPr lang="en-AU" sz="3600" b="1" dirty="0">
                <a:latin typeface="Eras Light ITC" pitchFamily="34" charset="0"/>
              </a:rPr>
              <a:t>Amen</a:t>
            </a:r>
          </a:p>
        </p:txBody>
      </p:sp>
      <p:sp>
        <p:nvSpPr>
          <p:cNvPr id="8" name="Rectangle 7"/>
          <p:cNvSpPr/>
          <p:nvPr/>
        </p:nvSpPr>
        <p:spPr>
          <a:xfrm>
            <a:off x="240104" y="44624"/>
            <a:ext cx="84802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Bold ITC" pitchFamily="34" charset="0"/>
              </a:rPr>
              <a:t>God blesses </a:t>
            </a:r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Bold ITC" pitchFamily="34" charset="0"/>
              </a:rPr>
              <a:t>u</a:t>
            </a:r>
            <a:r>
              <a:rPr lang="en-US" sz="540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Bold ITC" pitchFamily="34" charset="0"/>
              </a:rPr>
              <a:t>s as we go</a:t>
            </a:r>
            <a:endParaRPr lang="en-US" sz="88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Eras Bold IT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3576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3" t="31812" r="32500" b="11620"/>
          <a:stretch/>
        </p:blipFill>
        <p:spPr bwMode="auto">
          <a:xfrm>
            <a:off x="-36512" y="-121024"/>
            <a:ext cx="9184837" cy="6618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-62881" y="5877272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1638198" y="5805264"/>
            <a:ext cx="621516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WE SING TO GOD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31640" y="116632"/>
            <a:ext cx="640871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3600" dirty="0"/>
              <a:t>O HAPPY DAY!</a:t>
            </a:r>
          </a:p>
        </p:txBody>
      </p:sp>
    </p:spTree>
    <p:extLst>
      <p:ext uri="{BB962C8B-B14F-4D97-AF65-F5344CB8AC3E}">
        <p14:creationId xmlns:p14="http://schemas.microsoft.com/office/powerpoint/2010/main" val="5053257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appy Day - Tim Hughe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6050" y="188640"/>
            <a:ext cx="7932374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6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6" t="29165" r="32390" b="11950"/>
          <a:stretch/>
        </p:blipFill>
        <p:spPr bwMode="auto">
          <a:xfrm>
            <a:off x="-7803" y="32992"/>
            <a:ext cx="9151803" cy="6826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908720"/>
            <a:ext cx="115212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Thanks for coming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19872" y="476672"/>
            <a:ext cx="115212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/>
              <a:t>Have a great </a:t>
            </a:r>
          </a:p>
          <a:p>
            <a:pPr algn="ctr"/>
            <a:r>
              <a:rPr lang="en-AU" sz="1600" b="1" dirty="0"/>
              <a:t>day!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68144" y="581779"/>
            <a:ext cx="1152128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1400" b="1" dirty="0"/>
              <a:t>Jesus has rescued you!</a:t>
            </a:r>
          </a:p>
        </p:txBody>
      </p:sp>
    </p:spTree>
    <p:extLst>
      <p:ext uri="{BB962C8B-B14F-4D97-AF65-F5344CB8AC3E}">
        <p14:creationId xmlns:p14="http://schemas.microsoft.com/office/powerpoint/2010/main" val="546581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" t="2922" r="12346" b="12042"/>
          <a:stretch/>
        </p:blipFill>
        <p:spPr bwMode="auto">
          <a:xfrm>
            <a:off x="1" y="0"/>
            <a:ext cx="9252212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000469" y="109081"/>
            <a:ext cx="710803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cap="none" spc="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Bold ITC" pitchFamily="34" charset="0"/>
              </a:rPr>
              <a:t>God Welcomes Us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26107" y="1196752"/>
            <a:ext cx="4626106" cy="4093428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AU" sz="4000" b="1" dirty="0">
                <a:latin typeface="Eras Light ITC" pitchFamily="34" charset="0"/>
              </a:rPr>
              <a:t>Leader:	In the name       		of the 			Father, the 		Son and the 		Holy Spirit.</a:t>
            </a:r>
          </a:p>
          <a:p>
            <a:pPr eaLnBrk="1" hangingPunct="1">
              <a:spcBef>
                <a:spcPct val="50000"/>
              </a:spcBef>
            </a:pPr>
            <a:r>
              <a:rPr lang="en-AU" sz="4000" b="1" dirty="0">
                <a:solidFill>
                  <a:srgbClr val="CC0000"/>
                </a:solidFill>
                <a:latin typeface="Eras Light ITC" pitchFamily="34" charset="0"/>
              </a:rPr>
              <a:t>All:		Amen</a:t>
            </a:r>
          </a:p>
        </p:txBody>
      </p:sp>
    </p:spTree>
    <p:extLst>
      <p:ext uri="{BB962C8B-B14F-4D97-AF65-F5344CB8AC3E}">
        <p14:creationId xmlns:p14="http://schemas.microsoft.com/office/powerpoint/2010/main" val="1320133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43"/>
          <a:stretch>
            <a:fillRect/>
          </a:stretch>
        </p:blipFill>
        <p:spPr bwMode="auto">
          <a:xfrm>
            <a:off x="22225" y="-26988"/>
            <a:ext cx="9121775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30163" y="4986338"/>
            <a:ext cx="9144000" cy="1841500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2658" y="4915034"/>
            <a:ext cx="6891630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BBE0E3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Jesus said: </a:t>
            </a:r>
            <a:r>
              <a:rPr lang="en-US" sz="5400" b="1" i="1" spc="50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BBE0E3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 am the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i="1" spc="50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BBE0E3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Light of the world</a:t>
            </a:r>
          </a:p>
        </p:txBody>
      </p:sp>
      <p:sp>
        <p:nvSpPr>
          <p:cNvPr id="6149" name="Rectangle 4"/>
          <p:cNvSpPr>
            <a:spLocks noChangeArrowheads="1"/>
          </p:cNvSpPr>
          <p:nvPr/>
        </p:nvSpPr>
        <p:spPr bwMode="auto">
          <a:xfrm>
            <a:off x="7380288" y="6237288"/>
            <a:ext cx="14493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ts val="1800"/>
              </a:spcBef>
              <a:spcAft>
                <a:spcPct val="0"/>
              </a:spcAft>
            </a:pPr>
            <a:r>
              <a:rPr lang="en-AU" sz="2400" b="1">
                <a:solidFill>
                  <a:srgbClr val="CC0000"/>
                </a:solidFill>
              </a:rPr>
              <a:t>John 9:5</a:t>
            </a:r>
          </a:p>
        </p:txBody>
      </p:sp>
    </p:spTree>
    <p:extLst>
      <p:ext uri="{BB962C8B-B14F-4D97-AF65-F5344CB8AC3E}">
        <p14:creationId xmlns:p14="http://schemas.microsoft.com/office/powerpoint/2010/main" val="3021617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44450"/>
            <a:ext cx="8459787" cy="676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5" name="Rectangle 7"/>
          <p:cNvSpPr>
            <a:spLocks noChangeArrowheads="1"/>
          </p:cNvSpPr>
          <p:nvPr/>
        </p:nvSpPr>
        <p:spPr bwMode="auto">
          <a:xfrm>
            <a:off x="19050" y="5411788"/>
            <a:ext cx="9144000" cy="1150937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196" name="WordArt 6"/>
          <p:cNvSpPr>
            <a:spLocks noChangeArrowheads="1" noChangeShapeType="1" noTextEdit="1"/>
          </p:cNvSpPr>
          <p:nvPr/>
        </p:nvSpPr>
        <p:spPr bwMode="auto">
          <a:xfrm>
            <a:off x="179388" y="5516563"/>
            <a:ext cx="6264275" cy="395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AU" sz="2400" kern="10">
                <a:solidFill>
                  <a:srgbClr val="FFFFFF"/>
                </a:solidFill>
                <a:latin typeface="November"/>
              </a:rPr>
              <a:t>WE GIVE BACK TO GOD</a:t>
            </a:r>
          </a:p>
        </p:txBody>
      </p:sp>
      <p:sp>
        <p:nvSpPr>
          <p:cNvPr id="6" name="Rectangle 5"/>
          <p:cNvSpPr/>
          <p:nvPr/>
        </p:nvSpPr>
        <p:spPr>
          <a:xfrm>
            <a:off x="2555875" y="5949950"/>
            <a:ext cx="66230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AU" sz="3600">
                <a:solidFill>
                  <a:srgbClr val="FFFFFF"/>
                </a:solidFill>
                <a:latin typeface="November"/>
              </a:rPr>
              <a:t>WHAT HE FIRST GAVE TO US</a:t>
            </a:r>
            <a:endParaRPr lang="en-AU" sz="36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244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62881" y="5589240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 4"/>
          <p:cNvSpPr/>
          <p:nvPr/>
        </p:nvSpPr>
        <p:spPr>
          <a:xfrm>
            <a:off x="611560" y="5469031"/>
            <a:ext cx="78662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THE GREAT ESCAPE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466700"/>
            <a:ext cx="3800475" cy="4762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4"/>
          <a:stretch/>
        </p:blipFill>
        <p:spPr bwMode="auto">
          <a:xfrm>
            <a:off x="5044615" y="466700"/>
            <a:ext cx="3343809" cy="48584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3396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05064"/>
            <a:ext cx="4176464" cy="2618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4624"/>
            <a:ext cx="3018818" cy="38965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36" y="-27384"/>
            <a:ext cx="3832156" cy="31136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12976"/>
            <a:ext cx="3024336" cy="3424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 rot="5400000">
            <a:off x="6954195" y="1142620"/>
            <a:ext cx="296427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MOSES</a:t>
            </a:r>
          </a:p>
        </p:txBody>
      </p:sp>
    </p:spTree>
    <p:extLst>
      <p:ext uri="{BB962C8B-B14F-4D97-AF65-F5344CB8AC3E}">
        <p14:creationId xmlns:p14="http://schemas.microsoft.com/office/powerpoint/2010/main" val="2220048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6" t="29721" r="32500" b="11579"/>
          <a:stretch/>
        </p:blipFill>
        <p:spPr bwMode="auto">
          <a:xfrm>
            <a:off x="0" y="-27384"/>
            <a:ext cx="9144000" cy="6830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-62881" y="5589240"/>
            <a:ext cx="9206881" cy="10081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Rectangle 17"/>
          <p:cNvSpPr/>
          <p:nvPr/>
        </p:nvSpPr>
        <p:spPr>
          <a:xfrm>
            <a:off x="611560" y="5469031"/>
            <a:ext cx="78662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Eras Light ITC" pitchFamily="34" charset="0"/>
              </a:rPr>
              <a:t>THE GREAT ESCAPE</a:t>
            </a:r>
          </a:p>
        </p:txBody>
      </p:sp>
    </p:spTree>
    <p:extLst>
      <p:ext uri="{BB962C8B-B14F-4D97-AF65-F5344CB8AC3E}">
        <p14:creationId xmlns:p14="http://schemas.microsoft.com/office/powerpoint/2010/main" val="546581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7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</TotalTime>
  <Words>282</Words>
  <Application>Microsoft Office PowerPoint</Application>
  <PresentationFormat>On-screen Show (4:3)</PresentationFormat>
  <Paragraphs>96</Paragraphs>
  <Slides>34</Slides>
  <Notes>34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November</vt:lpstr>
      <vt:lpstr>Arial</vt:lpstr>
      <vt:lpstr>Calibri</vt:lpstr>
      <vt:lpstr>Eras Bold ITC</vt:lpstr>
      <vt:lpstr>Eras Light ITC</vt:lpstr>
      <vt:lpstr>Office Theme</vt:lpstr>
      <vt:lpstr>Default Design</vt:lpstr>
      <vt:lpstr>7_Default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Liesl Altus</dc:creator>
  <cp:lastModifiedBy>Darren Altus</cp:lastModifiedBy>
  <cp:revision>44</cp:revision>
  <cp:lastPrinted>2012-03-21T21:30:23Z</cp:lastPrinted>
  <dcterms:created xsi:type="dcterms:W3CDTF">2012-03-11T04:06:31Z</dcterms:created>
  <dcterms:modified xsi:type="dcterms:W3CDTF">2023-09-01T01:59:57Z</dcterms:modified>
</cp:coreProperties>
</file>